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99" r:id="rId3"/>
    <p:sldId id="275" r:id="rId4"/>
    <p:sldId id="334" r:id="rId5"/>
    <p:sldId id="371" r:id="rId6"/>
    <p:sldId id="1010" r:id="rId7"/>
    <p:sldId id="300" r:id="rId8"/>
    <p:sldId id="335" r:id="rId9"/>
    <p:sldId id="351" r:id="rId10"/>
    <p:sldId id="372" r:id="rId11"/>
    <p:sldId id="373" r:id="rId12"/>
    <p:sldId id="374" r:id="rId13"/>
    <p:sldId id="375" r:id="rId14"/>
    <p:sldId id="376" r:id="rId15"/>
    <p:sldId id="301" r:id="rId16"/>
    <p:sldId id="337" r:id="rId17"/>
    <p:sldId id="352" r:id="rId18"/>
    <p:sldId id="353" r:id="rId19"/>
    <p:sldId id="354" r:id="rId20"/>
    <p:sldId id="355" r:id="rId21"/>
    <p:sldId id="1009" r:id="rId22"/>
    <p:sldId id="309" r:id="rId23"/>
    <p:sldId id="313" r:id="rId24"/>
    <p:sldId id="26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129"/>
    <a:srgbClr val="FFFFFF"/>
    <a:srgbClr val="FFF9EF"/>
    <a:srgbClr val="2064AF"/>
    <a:srgbClr val="80ADDD"/>
    <a:srgbClr val="74B5E0"/>
    <a:srgbClr val="BFBFBF"/>
    <a:srgbClr val="D9D9D9"/>
    <a:srgbClr val="1D74BC"/>
    <a:srgbClr val="A2CE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72" autoAdjust="0"/>
    <p:restoredTop sz="71296" autoAdjust="0"/>
  </p:normalViewPr>
  <p:slideViewPr>
    <p:cSldViewPr snapToGrid="0">
      <p:cViewPr varScale="1">
        <p:scale>
          <a:sx n="73" d="100"/>
          <a:sy n="73" d="100"/>
        </p:scale>
        <p:origin x="1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9B349-6306-4F90-87ED-095ECB646F65}" type="datetimeFigureOut">
              <a:rPr lang="zh-CN" altLang="en-US" smtClean="0"/>
              <a:t>2018/5/26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54F5D-E52D-4110-AEC7-42100854752C}" type="slidenum">
              <a:rPr lang="zh-CN" altLang="en-US" smtClean="0"/>
              <a:t>‹#›</a:t>
            </a:fld>
            <a:endParaRPr lang="zh-CN" altLang="en-US"/>
          </a:p>
        </p:txBody>
      </p:sp>
    </p:spTree>
    <p:extLst>
      <p:ext uri="{BB962C8B-B14F-4D97-AF65-F5344CB8AC3E}">
        <p14:creationId xmlns:p14="http://schemas.microsoft.com/office/powerpoint/2010/main" val="1179521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2</a:t>
            </a:fld>
            <a:endParaRPr lang="zh-CN" altLang="en-US"/>
          </a:p>
        </p:txBody>
      </p:sp>
    </p:spTree>
    <p:extLst>
      <p:ext uri="{BB962C8B-B14F-4D97-AF65-F5344CB8AC3E}">
        <p14:creationId xmlns:p14="http://schemas.microsoft.com/office/powerpoint/2010/main" val="2553785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a:t>
            </a:r>
            <a:r>
              <a:rPr lang="en" altLang="zh-CN" sz="1200" kern="1200" dirty="0">
                <a:solidFill>
                  <a:schemeClr val="tx1"/>
                </a:solidFill>
                <a:effectLst/>
                <a:latin typeface="+mn-lt"/>
                <a:ea typeface="+mn-ea"/>
                <a:cs typeface="+mn-cs"/>
              </a:rPr>
              <a:t>CI</a:t>
            </a:r>
            <a:r>
              <a:rPr lang="zh-CN" altLang="en-US" sz="1200" kern="1200" dirty="0">
                <a:solidFill>
                  <a:schemeClr val="tx1"/>
                </a:solidFill>
                <a:effectLst/>
                <a:latin typeface="+mn-lt"/>
                <a:ea typeface="+mn-ea"/>
                <a:cs typeface="+mn-cs"/>
              </a:rPr>
              <a:t>流程的这个阶段里，单元测试和集成测试将会被执行。一般来说，这些测试也会被打包到代码里。</a:t>
            </a:r>
          </a:p>
          <a:p>
            <a:r>
              <a:rPr lang="zh-CN" altLang="en-US" sz="1200" kern="1200" dirty="0">
                <a:solidFill>
                  <a:schemeClr val="tx1"/>
                </a:solidFill>
                <a:effectLst/>
                <a:latin typeface="+mn-lt"/>
                <a:ea typeface="+mn-ea"/>
                <a:cs typeface="+mn-cs"/>
              </a:rPr>
              <a:t>针对基于</a:t>
            </a:r>
            <a:r>
              <a:rPr lang="en" altLang="zh-CN" sz="1200" kern="1200" dirty="0">
                <a:solidFill>
                  <a:schemeClr val="tx1"/>
                </a:solidFill>
                <a:effectLst/>
                <a:latin typeface="+mn-lt"/>
                <a:ea typeface="+mn-ea"/>
                <a:cs typeface="+mn-cs"/>
              </a:rPr>
              <a:t>Java ™</a:t>
            </a:r>
            <a:r>
              <a:rPr lang="zh-CN" altLang="en-US" sz="1200" kern="1200" dirty="0">
                <a:solidFill>
                  <a:schemeClr val="tx1"/>
                </a:solidFill>
                <a:effectLst/>
                <a:latin typeface="+mn-lt"/>
                <a:ea typeface="+mn-ea"/>
                <a:cs typeface="+mn-cs"/>
              </a:rPr>
              <a:t>实现的系统而言，这些测试会通过一个像</a:t>
            </a:r>
            <a:r>
              <a:rPr lang="en" altLang="zh-CN" sz="1200" kern="1200" dirty="0">
                <a:solidFill>
                  <a:schemeClr val="tx1"/>
                </a:solidFill>
                <a:effectLst/>
                <a:latin typeface="+mn-lt"/>
                <a:ea typeface="+mn-ea"/>
                <a:cs typeface="+mn-cs"/>
              </a:rPr>
              <a:t>JUnit</a:t>
            </a:r>
            <a:r>
              <a:rPr lang="zh-CN" altLang="en-US" sz="1200" kern="1200" dirty="0">
                <a:solidFill>
                  <a:schemeClr val="tx1"/>
                </a:solidFill>
                <a:effectLst/>
                <a:latin typeface="+mn-lt"/>
                <a:ea typeface="+mn-ea"/>
                <a:cs typeface="+mn-cs"/>
              </a:rPr>
              <a:t>这样的测试框架来执行，从而可以轻松模拟它们的一些测试依赖。某些编程技术可能有它们自己的测试运行框架，</a:t>
            </a:r>
            <a:r>
              <a:rPr lang="en" altLang="zh-CN" sz="1200" kern="1200" dirty="0">
                <a:solidFill>
                  <a:schemeClr val="tx1"/>
                </a:solidFill>
                <a:effectLst/>
                <a:latin typeface="+mn-lt"/>
                <a:ea typeface="+mn-ea"/>
                <a:cs typeface="+mn-cs"/>
              </a:rPr>
              <a:t>Spring</a:t>
            </a:r>
            <a:r>
              <a:rPr lang="zh-CN" altLang="en-US" sz="1200" kern="1200" dirty="0">
                <a:solidFill>
                  <a:schemeClr val="tx1"/>
                </a:solidFill>
                <a:effectLst/>
                <a:latin typeface="+mn-lt"/>
                <a:ea typeface="+mn-ea"/>
                <a:cs typeface="+mn-cs"/>
              </a:rPr>
              <a:t>的</a:t>
            </a:r>
            <a:r>
              <a:rPr lang="en" altLang="zh-CN" sz="1200" kern="1200" dirty="0">
                <a:solidFill>
                  <a:schemeClr val="tx1"/>
                </a:solidFill>
                <a:effectLst/>
                <a:latin typeface="+mn-lt"/>
                <a:ea typeface="+mn-ea"/>
                <a:cs typeface="+mn-cs"/>
              </a:rPr>
              <a:t>Spring Junit Runner</a:t>
            </a:r>
            <a:r>
              <a:rPr lang="zh-CN" altLang="e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Java EE</a:t>
            </a:r>
            <a:r>
              <a:rPr lang="zh-CN" altLang="en-US" sz="1200" kern="1200" dirty="0">
                <a:solidFill>
                  <a:schemeClr val="tx1"/>
                </a:solidFill>
                <a:effectLst/>
                <a:latin typeface="+mn-lt"/>
                <a:ea typeface="+mn-ea"/>
                <a:cs typeface="+mn-cs"/>
              </a:rPr>
              <a:t>的</a:t>
            </a:r>
            <a:r>
              <a:rPr lang="en" altLang="zh-CN" sz="1200" kern="1200" dirty="0" err="1">
                <a:solidFill>
                  <a:schemeClr val="tx1"/>
                </a:solidFill>
                <a:effectLst/>
                <a:latin typeface="+mn-lt"/>
                <a:ea typeface="+mn-ea"/>
                <a:cs typeface="+mn-cs"/>
              </a:rPr>
              <a:t>Arquillian</a:t>
            </a:r>
            <a:r>
              <a:rPr lang="zh-CN" altLang="en-US" sz="1200" kern="1200" dirty="0">
                <a:solidFill>
                  <a:schemeClr val="tx1"/>
                </a:solidFill>
                <a:effectLst/>
                <a:latin typeface="+mn-lt"/>
                <a:ea typeface="+mn-ea"/>
                <a:cs typeface="+mn-cs"/>
              </a:rPr>
              <a:t>等。</a:t>
            </a:r>
          </a:p>
          <a:p>
            <a:r>
              <a:rPr lang="zh-CN" altLang="en-US" sz="1200" kern="1200" dirty="0">
                <a:solidFill>
                  <a:schemeClr val="tx1"/>
                </a:solidFill>
                <a:effectLst/>
                <a:latin typeface="+mn-lt"/>
                <a:ea typeface="+mn-ea"/>
                <a:cs typeface="+mn-cs"/>
              </a:rPr>
              <a:t>在</a:t>
            </a:r>
            <a:r>
              <a:rPr lang="en" altLang="zh-CN" sz="1200" kern="1200" dirty="0">
                <a:solidFill>
                  <a:schemeClr val="tx1"/>
                </a:solidFill>
                <a:effectLst/>
                <a:latin typeface="+mn-lt"/>
                <a:ea typeface="+mn-ea"/>
                <a:cs typeface="+mn-cs"/>
              </a:rPr>
              <a:t>CI</a:t>
            </a:r>
            <a:r>
              <a:rPr lang="zh-CN" altLang="en-US" sz="1200" kern="1200" dirty="0">
                <a:solidFill>
                  <a:schemeClr val="tx1"/>
                </a:solidFill>
                <a:effectLst/>
                <a:latin typeface="+mn-lt"/>
                <a:ea typeface="+mn-ea"/>
                <a:cs typeface="+mn-cs"/>
              </a:rPr>
              <a:t>服务器上运行测试主要有下面这些好处：</a:t>
            </a:r>
          </a:p>
          <a:p>
            <a:r>
              <a:rPr lang="zh-CN" altLang="en-US" sz="1200" kern="1200" dirty="0">
                <a:solidFill>
                  <a:schemeClr val="tx1"/>
                </a:solidFill>
                <a:effectLst/>
                <a:latin typeface="+mn-lt"/>
                <a:ea typeface="+mn-ea"/>
                <a:cs typeface="+mn-cs"/>
              </a:rPr>
              <a:t>你曾经有没有遇到过这样的场景，这些测试在一台机器上是通过的，但是在其他机器上却失败了？通过在一台中央服务器上执行这些测试，我们可以消除一些测试环境方面的问题</a:t>
            </a:r>
          </a:p>
          <a:p>
            <a:r>
              <a:rPr lang="zh-CN" altLang="en-US" sz="1200" kern="1200" dirty="0">
                <a:solidFill>
                  <a:schemeClr val="tx1"/>
                </a:solidFill>
                <a:effectLst/>
                <a:latin typeface="+mn-lt"/>
                <a:ea typeface="+mn-ea"/>
                <a:cs typeface="+mn-cs"/>
              </a:rPr>
              <a:t>针对每一次变更都会立即触发执行测试，而且如果有任何新的代码变更打破了预期的行为的话，你能够马上知道</a:t>
            </a:r>
          </a:p>
          <a:p>
            <a:r>
              <a:rPr lang="zh-CN" altLang="en-US" sz="1200" kern="1200" dirty="0">
                <a:solidFill>
                  <a:schemeClr val="tx1"/>
                </a:solidFill>
                <a:effectLst/>
                <a:latin typeface="+mn-lt"/>
                <a:ea typeface="+mn-ea"/>
                <a:cs typeface="+mn-cs"/>
              </a:rPr>
              <a:t>大多数团队都是并行地在开发着许多功能，甚至可能一些团队成员也是分布在全球各地。每当开发人员提交代码到仓库时，任何故障都可以被识别出来并且立即修复。</a:t>
            </a:r>
          </a:p>
          <a:p>
            <a:r>
              <a:rPr lang="en-US" altLang="zh-CN" sz="1200" kern="1200" dirty="0">
                <a:solidFill>
                  <a:schemeClr val="tx1"/>
                </a:solidFill>
                <a:effectLst/>
                <a:latin typeface="+mn-lt"/>
                <a:ea typeface="+mn-ea"/>
                <a:cs typeface="+mn-cs"/>
              </a:rPr>
              <a:t>1</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必须通过所有测试和审查</a:t>
            </a:r>
            <a:endParaRPr lang="zh-CN" altLang="en-US" dirty="0">
              <a:effectLst/>
            </a:endParaRPr>
          </a:p>
          <a:p>
            <a:r>
              <a:rPr lang="zh-CN" altLang="en-US" sz="1200" kern="1200" dirty="0">
                <a:solidFill>
                  <a:schemeClr val="tx1"/>
                </a:solidFill>
                <a:effectLst/>
                <a:latin typeface="+mn-lt"/>
                <a:ea typeface="+mn-ea"/>
                <a:cs typeface="+mn-cs"/>
              </a:rPr>
              <a:t>在持续集成环境汇总，所有项目自动化测试必须</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的通过，构建才能算成功</a:t>
            </a:r>
            <a:endParaRPr lang="zh-CN" altLang="en-US" dirty="0">
              <a:effectLst/>
            </a:endParaRPr>
          </a:p>
          <a:p>
            <a:r>
              <a:rPr lang="en-US" altLang="zh-CN" sz="1200" kern="1200" dirty="0">
                <a:solidFill>
                  <a:schemeClr val="tx1"/>
                </a:solidFill>
                <a:effectLst/>
                <a:latin typeface="+mn-lt"/>
                <a:ea typeface="+mn-ea"/>
                <a:cs typeface="+mn-cs"/>
              </a:rPr>
              <a:t>2</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编写自动化的开发测试</a:t>
            </a:r>
            <a:endParaRPr lang="zh-CN" altLang="en-US" dirty="0">
              <a:effectLst/>
            </a:endParaRPr>
          </a:p>
          <a:p>
            <a:r>
              <a:rPr lang="zh-CN" altLang="en-US" sz="1200" kern="1200" dirty="0">
                <a:solidFill>
                  <a:schemeClr val="tx1"/>
                </a:solidFill>
                <a:effectLst/>
                <a:latin typeface="+mn-lt"/>
                <a:ea typeface="+mn-ea"/>
                <a:cs typeface="+mn-cs"/>
              </a:rPr>
              <a:t>为了在持续集成系统中运行测试，所有测试都必须自动化</a:t>
            </a:r>
            <a:endParaRPr lang="zh-CN" altLang="en-US" dirty="0">
              <a:effectLst/>
            </a:endParaRPr>
          </a:p>
          <a:p>
            <a:r>
              <a:rPr lang="en-US" altLang="zh-CN" sz="1200" kern="1200" dirty="0">
                <a:solidFill>
                  <a:schemeClr val="tx1"/>
                </a:solidFill>
                <a:effectLst/>
                <a:latin typeface="+mn-lt"/>
                <a:ea typeface="+mn-ea"/>
                <a:cs typeface="+mn-cs"/>
              </a:rPr>
              <a:t>3</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不要将失败的测试注释掉</a:t>
            </a:r>
          </a:p>
          <a:p>
            <a:r>
              <a:rPr lang="en-US" altLang="zh-CN" sz="1200" kern="1200" dirty="0">
                <a:solidFill>
                  <a:schemeClr val="tx1"/>
                </a:solidFill>
                <a:effectLst/>
                <a:latin typeface="+mn-lt"/>
                <a:ea typeface="+mn-ea"/>
                <a:cs typeface="+mn-cs"/>
              </a:rPr>
              <a:t>4</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先执行较快的测试</a:t>
            </a:r>
            <a:endParaRPr lang="zh-CN" altLang="en-US" dirty="0">
              <a:effectLst/>
            </a:endParaRPr>
          </a:p>
          <a:p>
            <a:r>
              <a:rPr lang="zh-CN" altLang="en-US" sz="1200" kern="1200" dirty="0">
                <a:solidFill>
                  <a:schemeClr val="tx1"/>
                </a:solidFill>
                <a:effectLst/>
                <a:latin typeface="+mn-lt"/>
                <a:ea typeface="+mn-ea"/>
                <a:cs typeface="+mn-cs"/>
              </a:rPr>
              <a:t>先执行单元测试，再执行组件测试、系统测试和功能测试。可以通过分组来做到这一点</a:t>
            </a:r>
            <a:endParaRPr lang="zh-CN"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13</a:t>
            </a:fld>
            <a:endParaRPr lang="zh-CN" altLang="en-US"/>
          </a:p>
        </p:txBody>
      </p:sp>
    </p:spTree>
    <p:extLst>
      <p:ext uri="{BB962C8B-B14F-4D97-AF65-F5344CB8AC3E}">
        <p14:creationId xmlns:p14="http://schemas.microsoft.com/office/powerpoint/2010/main" val="1977635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a:t>
            </a:r>
            <a:r>
              <a:rPr lang="en" altLang="zh-CN" sz="1200" kern="1200" dirty="0">
                <a:solidFill>
                  <a:schemeClr val="tx1"/>
                </a:solidFill>
                <a:effectLst/>
                <a:latin typeface="+mn-lt"/>
                <a:ea typeface="+mn-ea"/>
                <a:cs typeface="+mn-cs"/>
              </a:rPr>
              <a:t>CI</a:t>
            </a:r>
            <a:r>
              <a:rPr lang="zh-CN" altLang="en-US" sz="1200" kern="1200" dirty="0">
                <a:solidFill>
                  <a:schemeClr val="tx1"/>
                </a:solidFill>
                <a:effectLst/>
                <a:latin typeface="+mn-lt"/>
                <a:ea typeface="+mn-ea"/>
                <a:cs typeface="+mn-cs"/>
              </a:rPr>
              <a:t>流程的最后，只可能存在两种结果的其中一种，要么构建和测试失败了，要么通过了。</a:t>
            </a:r>
          </a:p>
          <a:p>
            <a:r>
              <a:rPr lang="zh-CN" altLang="en-US" sz="1200" kern="1200" dirty="0">
                <a:solidFill>
                  <a:schemeClr val="tx1"/>
                </a:solidFill>
                <a:effectLst/>
                <a:latin typeface="+mn-lt"/>
                <a:ea typeface="+mn-ea"/>
                <a:cs typeface="+mn-cs"/>
              </a:rPr>
              <a:t>每一次签入都会被验证并且确保它不会破坏现有的代码。代码在它被合并到主干分支后不久会被构建和测试。这将可以降低主干代码崩溃的频次。</a:t>
            </a:r>
          </a:p>
          <a:p>
            <a:r>
              <a:rPr lang="zh-CN" altLang="en-US" sz="1200" kern="1200" dirty="0">
                <a:solidFill>
                  <a:schemeClr val="tx1"/>
                </a:solidFill>
                <a:effectLst/>
                <a:latin typeface="+mn-lt"/>
                <a:ea typeface="+mn-ea"/>
                <a:cs typeface="+mn-cs"/>
              </a:rPr>
              <a:t>一般来说，</a:t>
            </a:r>
            <a:r>
              <a:rPr lang="en" altLang="zh-CN" sz="1200" kern="1200" dirty="0">
                <a:solidFill>
                  <a:schemeClr val="tx1"/>
                </a:solidFill>
                <a:effectLst/>
                <a:latin typeface="+mn-lt"/>
                <a:ea typeface="+mn-ea"/>
                <a:cs typeface="+mn-cs"/>
              </a:rPr>
              <a:t>CI</a:t>
            </a:r>
            <a:r>
              <a:rPr lang="zh-CN" altLang="en-US" sz="1200" kern="1200" dirty="0">
                <a:solidFill>
                  <a:schemeClr val="tx1"/>
                </a:solidFill>
                <a:effectLst/>
                <a:latin typeface="+mn-lt"/>
                <a:ea typeface="+mn-ea"/>
                <a:cs typeface="+mn-cs"/>
              </a:rPr>
              <a:t>服务器会配置成在遇到故障时发送邮件（发给团队里的每一个人或者仅仅单独抄送负责上一次签入的相关人员）。通过这种方式，可以快速知晓故障并且尽快采取更正措施。</a:t>
            </a:r>
          </a:p>
          <a:p>
            <a:r>
              <a:rPr lang="zh-CN" altLang="en-US" sz="1200" kern="1200" dirty="0">
                <a:solidFill>
                  <a:schemeClr val="tx1"/>
                </a:solidFill>
                <a:effectLst/>
                <a:latin typeface="+mn-lt"/>
                <a:ea typeface="+mn-ea"/>
                <a:cs typeface="+mn-cs"/>
              </a:rPr>
              <a:t>大多数</a:t>
            </a:r>
            <a:r>
              <a:rPr lang="en" altLang="zh-CN" sz="1200" kern="1200" dirty="0">
                <a:solidFill>
                  <a:schemeClr val="tx1"/>
                </a:solidFill>
                <a:effectLst/>
                <a:latin typeface="+mn-lt"/>
                <a:ea typeface="+mn-ea"/>
                <a:cs typeface="+mn-cs"/>
              </a:rPr>
              <a:t>CI</a:t>
            </a:r>
            <a:r>
              <a:rPr lang="zh-CN" altLang="en-US" sz="1200" kern="1200" dirty="0">
                <a:solidFill>
                  <a:schemeClr val="tx1"/>
                </a:solidFill>
                <a:effectLst/>
                <a:latin typeface="+mn-lt"/>
                <a:ea typeface="+mn-ea"/>
                <a:cs typeface="+mn-cs"/>
              </a:rPr>
              <a:t>服务器还会突出展示最近一些构建的状态而且最近几次构建的状态还会用红</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绿</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琥珀色指示灯来标明。举个例子，</a:t>
            </a:r>
            <a:r>
              <a:rPr lang="en" altLang="zh-CN" sz="1200" kern="1200" dirty="0">
                <a:solidFill>
                  <a:schemeClr val="tx1"/>
                </a:solidFill>
                <a:effectLst/>
                <a:latin typeface="+mn-lt"/>
                <a:ea typeface="+mn-ea"/>
                <a:cs typeface="+mn-cs"/>
              </a:rPr>
              <a:t>Jenkins</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使用的是如下指示灯来显示构建的情况。</a:t>
            </a:r>
          </a:p>
          <a:p>
            <a:r>
              <a:rPr lang="en-US" altLang="zh-CN" sz="1200" kern="1200" dirty="0">
                <a:solidFill>
                  <a:schemeClr val="tx1"/>
                </a:solidFill>
                <a:effectLst/>
                <a:latin typeface="+mn-lt"/>
                <a:ea typeface="+mn-ea"/>
                <a:cs typeface="+mn-cs"/>
              </a:rPr>
              <a:t>1</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立即修复无法集成的构建</a:t>
            </a:r>
            <a:endParaRPr lang="zh-CN" altLang="en-US" dirty="0">
              <a:effectLst/>
            </a:endParaRPr>
          </a:p>
          <a:p>
            <a:r>
              <a:rPr lang="zh-CN" altLang="en-US" sz="1200" kern="1200" dirty="0">
                <a:solidFill>
                  <a:schemeClr val="tx1"/>
                </a:solidFill>
                <a:effectLst/>
                <a:latin typeface="+mn-lt"/>
                <a:ea typeface="+mn-ea"/>
                <a:cs typeface="+mn-cs"/>
              </a:rPr>
              <a:t>尽管这是团队的责任，但是最近提交代码的开发者必须参与修复失败的构建</a:t>
            </a:r>
            <a:endParaRPr lang="zh-CN" altLang="en-US" dirty="0">
              <a:effectLst/>
            </a:endParaRPr>
          </a:p>
          <a:p>
            <a:r>
              <a:rPr lang="en-US" altLang="zh-CN" sz="1200" kern="1200" dirty="0">
                <a:solidFill>
                  <a:schemeClr val="tx1"/>
                </a:solidFill>
                <a:effectLst/>
                <a:latin typeface="+mn-lt"/>
                <a:ea typeface="+mn-ea"/>
                <a:cs typeface="+mn-cs"/>
              </a:rPr>
              <a:t>2</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构建失败后不要提交新代码</a:t>
            </a:r>
            <a:endParaRPr lang="zh-CN" altLang="en-US" dirty="0">
              <a:effectLst/>
            </a:endParaRPr>
          </a:p>
          <a:p>
            <a:r>
              <a:rPr lang="zh-CN" altLang="en-US" sz="1200" kern="1200" dirty="0">
                <a:solidFill>
                  <a:schemeClr val="tx1"/>
                </a:solidFill>
                <a:effectLst/>
                <a:latin typeface="+mn-lt"/>
                <a:ea typeface="+mn-ea"/>
                <a:cs typeface="+mn-cs"/>
              </a:rPr>
              <a:t>持续集成的第一大忌就是明知构建已经失败了，还向控制库中提交新代码</a:t>
            </a:r>
            <a:endParaRPr lang="zh-CN" altLang="en-US" dirty="0">
              <a:effectLst/>
            </a:endParaRPr>
          </a:p>
          <a:p>
            <a:r>
              <a:rPr lang="en-US" altLang="zh-CN" sz="1200" kern="1200" dirty="0">
                <a:solidFill>
                  <a:schemeClr val="tx1"/>
                </a:solidFill>
                <a:effectLst/>
                <a:latin typeface="+mn-lt"/>
                <a:ea typeface="+mn-ea"/>
                <a:cs typeface="+mn-cs"/>
              </a:rPr>
              <a:t>3</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等提交测试通过后再继续工作</a:t>
            </a:r>
            <a:endParaRPr lang="zh-CN" altLang="en-US" dirty="0">
              <a:effectLst/>
            </a:endParaRPr>
          </a:p>
          <a:p>
            <a:r>
              <a:rPr lang="zh-CN" altLang="en-US" sz="1200" kern="1200" dirty="0">
                <a:solidFill>
                  <a:schemeClr val="tx1"/>
                </a:solidFill>
                <a:effectLst/>
                <a:latin typeface="+mn-lt"/>
                <a:ea typeface="+mn-ea"/>
                <a:cs typeface="+mn-cs"/>
              </a:rPr>
              <a:t>提交代码时，做出了这一代码的开发人员应该监视这个构建过程，知道该提交通过了编译和提交测试之后才能开始做新任务</a:t>
            </a:r>
            <a:endParaRPr lang="zh-CN" altLang="en-US" dirty="0">
              <a:effectLst/>
            </a:endParaRPr>
          </a:p>
          <a:p>
            <a:r>
              <a:rPr lang="en-US" altLang="zh-CN" sz="1200" kern="1200" dirty="0">
                <a:solidFill>
                  <a:schemeClr val="tx1"/>
                </a:solidFill>
                <a:effectLst/>
                <a:latin typeface="+mn-lt"/>
                <a:ea typeface="+mn-ea"/>
                <a:cs typeface="+mn-cs"/>
              </a:rPr>
              <a:t>4</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回家之前保证构建处于成功状态</a:t>
            </a:r>
            <a:endParaRPr lang="zh-CN" altLang="en-US" dirty="0">
              <a:effectLst/>
            </a:endParaRPr>
          </a:p>
          <a:p>
            <a:r>
              <a:rPr lang="zh-CN" altLang="en-US" sz="1200" kern="1200" dirty="0">
                <a:solidFill>
                  <a:schemeClr val="tx1"/>
                </a:solidFill>
                <a:effectLst/>
                <a:latin typeface="+mn-lt"/>
                <a:ea typeface="+mn-ea"/>
                <a:cs typeface="+mn-cs"/>
              </a:rPr>
              <a:t>研发人员要有规律的尽早提交代码，这样可以有足够的时间处理可能出现的问题，保证下班时构建处于成功的状态</a:t>
            </a:r>
            <a:endParaRPr lang="zh-CN" altLang="en-US" dirty="0">
              <a:effectLst/>
            </a:endParaRPr>
          </a:p>
          <a:p>
            <a:r>
              <a:rPr lang="en-US" altLang="zh-CN" sz="1200" kern="1200" dirty="0">
                <a:solidFill>
                  <a:schemeClr val="tx1"/>
                </a:solidFill>
                <a:effectLst/>
                <a:latin typeface="+mn-lt"/>
                <a:ea typeface="+mn-ea"/>
                <a:cs typeface="+mn-cs"/>
              </a:rPr>
              <a:t>5</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时刻准备着回滚到前一个版本</a:t>
            </a:r>
            <a:endParaRPr lang="zh-CN" altLang="en-US" dirty="0">
              <a:effectLst/>
            </a:endParaRPr>
          </a:p>
          <a:p>
            <a:r>
              <a:rPr lang="zh-CN" altLang="en-US" sz="1200" kern="1200" dirty="0">
                <a:solidFill>
                  <a:schemeClr val="tx1"/>
                </a:solidFill>
                <a:effectLst/>
                <a:latin typeface="+mn-lt"/>
                <a:ea typeface="+mn-ea"/>
                <a:cs typeface="+mn-cs"/>
              </a:rPr>
              <a:t>某次提交失败了，如果无法快速修复，无论什么原因，都应该将它回滚到版本控制库中前一个可工作的版本上，之后在本地环境中修复它</a:t>
            </a:r>
            <a:endParaRPr lang="zh-CN" altLang="en-US" dirty="0">
              <a:effectLst/>
            </a:endParaRPr>
          </a:p>
          <a:p>
            <a:r>
              <a:rPr lang="zh-CN" altLang="en-US" sz="1200" kern="1200" dirty="0">
                <a:solidFill>
                  <a:schemeClr val="tx1"/>
                </a:solidFill>
                <a:effectLst/>
                <a:latin typeface="+mn-lt"/>
                <a:ea typeface="+mn-ea"/>
                <a:cs typeface="+mn-cs"/>
              </a:rPr>
              <a:t>在回滚之前要规定一个修复时间</a:t>
            </a:r>
            <a:endParaRPr lang="zh-CN" altLang="en-US" dirty="0">
              <a:effectLst/>
            </a:endParaRPr>
          </a:p>
          <a:p>
            <a:r>
              <a:rPr lang="zh-CN" altLang="en-US" sz="1200" kern="1200" dirty="0">
                <a:solidFill>
                  <a:schemeClr val="tx1"/>
                </a:solidFill>
                <a:effectLst/>
                <a:latin typeface="+mn-lt"/>
                <a:ea typeface="+mn-ea"/>
                <a:cs typeface="+mn-cs"/>
              </a:rPr>
              <a:t>建立一个团队规则：如果因某次提交而导致构建失败，必须在十分钟之内修复它。如果在十分钟之内还没有找到解决方案的话，就将其回滚到版本控制系统中前一个好的版本。</a:t>
            </a:r>
            <a:endParaRPr lang="zh-CN" altLang="en-US" dirty="0">
              <a:effectLst/>
            </a:endParaRPr>
          </a:p>
          <a:p>
            <a:r>
              <a:rPr lang="en-US" altLang="zh-CN" sz="1200" kern="1200" dirty="0">
                <a:solidFill>
                  <a:schemeClr val="tx1"/>
                </a:solidFill>
                <a:effectLst/>
                <a:latin typeface="+mn-lt"/>
                <a:ea typeface="+mn-ea"/>
                <a:cs typeface="+mn-cs"/>
              </a:rPr>
              <a:t>6</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为自己导致的问题负责</a:t>
            </a:r>
            <a:endParaRPr lang="zh-CN" altLang="en-US" dirty="0">
              <a:effectLst/>
            </a:endParaRPr>
          </a:p>
          <a:p>
            <a:r>
              <a:rPr lang="zh-CN" altLang="en-US" sz="1200" kern="1200" dirty="0">
                <a:solidFill>
                  <a:schemeClr val="tx1"/>
                </a:solidFill>
                <a:effectLst/>
                <a:latin typeface="+mn-lt"/>
                <a:ea typeface="+mn-ea"/>
                <a:cs typeface="+mn-cs"/>
              </a:rPr>
              <a:t>提交代码后导致其他人的测试失败了，开发者有责任修复因自己的修改导致失败的那些测试。</a:t>
            </a:r>
            <a:endParaRPr lang="zh-CN"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14</a:t>
            </a:fld>
            <a:endParaRPr lang="zh-CN" altLang="en-US"/>
          </a:p>
        </p:txBody>
      </p:sp>
    </p:spTree>
    <p:extLst>
      <p:ext uri="{BB962C8B-B14F-4D97-AF65-F5344CB8AC3E}">
        <p14:creationId xmlns:p14="http://schemas.microsoft.com/office/powerpoint/2010/main" val="896501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16</a:t>
            </a:fld>
            <a:endParaRPr lang="zh-CN" altLang="en-US"/>
          </a:p>
        </p:txBody>
      </p:sp>
    </p:spTree>
    <p:extLst>
      <p:ext uri="{BB962C8B-B14F-4D97-AF65-F5344CB8AC3E}">
        <p14:creationId xmlns:p14="http://schemas.microsoft.com/office/powerpoint/2010/main" val="1539145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17</a:t>
            </a:fld>
            <a:endParaRPr lang="zh-CN" altLang="en-US"/>
          </a:p>
        </p:txBody>
      </p:sp>
    </p:spTree>
    <p:extLst>
      <p:ext uri="{BB962C8B-B14F-4D97-AF65-F5344CB8AC3E}">
        <p14:creationId xmlns:p14="http://schemas.microsoft.com/office/powerpoint/2010/main" val="343672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18</a:t>
            </a:fld>
            <a:endParaRPr lang="zh-CN" altLang="en-US"/>
          </a:p>
        </p:txBody>
      </p:sp>
    </p:spTree>
    <p:extLst>
      <p:ext uri="{BB962C8B-B14F-4D97-AF65-F5344CB8AC3E}">
        <p14:creationId xmlns:p14="http://schemas.microsoft.com/office/powerpoint/2010/main" val="2338684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1. </a:t>
            </a:r>
            <a:r>
              <a:rPr lang="zh-CN" altLang="en-US" sz="1200" kern="1200" dirty="0">
                <a:solidFill>
                  <a:schemeClr val="tx1"/>
                </a:solidFill>
                <a:effectLst/>
                <a:latin typeface="+mn-lt"/>
                <a:ea typeface="+mn-ea"/>
                <a:cs typeface="+mn-cs"/>
              </a:rPr>
              <a:t>从</a:t>
            </a:r>
            <a:r>
              <a:rPr lang="en" altLang="zh-CN" sz="1200" kern="1200" dirty="0" err="1">
                <a:solidFill>
                  <a:schemeClr val="tx1"/>
                </a:solidFill>
                <a:effectLst/>
                <a:latin typeface="+mn-lt"/>
                <a:ea typeface="+mn-ea"/>
                <a:cs typeface="+mn-cs"/>
              </a:rPr>
              <a:t>cmdb</a:t>
            </a:r>
            <a:r>
              <a:rPr lang="zh-CN" altLang="en-US" sz="1200" kern="1200" dirty="0">
                <a:solidFill>
                  <a:schemeClr val="tx1"/>
                </a:solidFill>
                <a:effectLst/>
                <a:latin typeface="+mn-lt"/>
                <a:ea typeface="+mn-ea"/>
                <a:cs typeface="+mn-cs"/>
              </a:rPr>
              <a:t>中获取应用的信息</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如代码库等配置 </a:t>
            </a:r>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从代码库中拉取相应的项目源码</a:t>
            </a:r>
            <a:br>
              <a:rPr lang="zh-CN" altLang="en-US"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3. </a:t>
            </a:r>
            <a:r>
              <a:rPr lang="zh-CN" altLang="en-US" sz="1200" kern="1200" dirty="0">
                <a:solidFill>
                  <a:schemeClr val="tx1"/>
                </a:solidFill>
                <a:effectLst/>
                <a:latin typeface="+mn-lt"/>
                <a:ea typeface="+mn-ea"/>
                <a:cs typeface="+mn-cs"/>
              </a:rPr>
              <a:t>编译前清理</a:t>
            </a:r>
            <a:br>
              <a:rPr lang="zh-CN" altLang="en-US"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4. </a:t>
            </a:r>
            <a:r>
              <a:rPr lang="zh-CN" altLang="en-US" sz="1200" kern="1200" dirty="0">
                <a:solidFill>
                  <a:schemeClr val="tx1"/>
                </a:solidFill>
                <a:effectLst/>
                <a:latin typeface="+mn-lt"/>
                <a:ea typeface="+mn-ea"/>
                <a:cs typeface="+mn-cs"/>
              </a:rPr>
              <a:t>编译 </a:t>
            </a:r>
            <a:endParaRPr lang="zh-CN" altLang="en-US" dirty="0">
              <a:effectLst/>
            </a:endParaRPr>
          </a:p>
          <a:p>
            <a:r>
              <a:rPr lang="en-US" altLang="zh-CN" sz="1200" kern="1200" dirty="0">
                <a:solidFill>
                  <a:schemeClr val="tx1"/>
                </a:solidFill>
                <a:effectLst/>
                <a:latin typeface="+mn-lt"/>
                <a:ea typeface="+mn-ea"/>
                <a:cs typeface="+mn-cs"/>
              </a:rPr>
              <a:t>5. </a:t>
            </a:r>
            <a:r>
              <a:rPr lang="en" altLang="zh-CN" sz="1200" kern="1200" dirty="0">
                <a:solidFill>
                  <a:schemeClr val="tx1"/>
                </a:solidFill>
                <a:effectLst/>
                <a:latin typeface="+mn-lt"/>
                <a:ea typeface="+mn-ea"/>
                <a:cs typeface="+mn-cs"/>
              </a:rPr>
              <a:t>Junit </a:t>
            </a:r>
            <a:r>
              <a:rPr lang="zh-CN" altLang="en-US" sz="1200" kern="1200" dirty="0">
                <a:solidFill>
                  <a:schemeClr val="tx1"/>
                </a:solidFill>
                <a:effectLst/>
                <a:latin typeface="+mn-lt"/>
                <a:ea typeface="+mn-ea"/>
                <a:cs typeface="+mn-cs"/>
              </a:rPr>
              <a:t>单元测试</a:t>
            </a:r>
            <a:br>
              <a:rPr lang="zh-CN" altLang="en-US"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6. </a:t>
            </a:r>
            <a:r>
              <a:rPr lang="zh-CN" altLang="en-US" sz="1200" kern="1200" dirty="0">
                <a:solidFill>
                  <a:schemeClr val="tx1"/>
                </a:solidFill>
                <a:effectLst/>
                <a:latin typeface="+mn-lt"/>
                <a:ea typeface="+mn-ea"/>
                <a:cs typeface="+mn-cs"/>
              </a:rPr>
              <a:t>打包</a:t>
            </a:r>
            <a:br>
              <a:rPr lang="zh-CN" altLang="en-US"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7. </a:t>
            </a:r>
            <a:r>
              <a:rPr lang="zh-CN" altLang="en-US" sz="1200" kern="1200" dirty="0">
                <a:solidFill>
                  <a:schemeClr val="tx1"/>
                </a:solidFill>
                <a:effectLst/>
                <a:latin typeface="+mn-lt"/>
                <a:ea typeface="+mn-ea"/>
                <a:cs typeface="+mn-cs"/>
              </a:rPr>
              <a:t>将构建出的包按制品包规范组装 </a:t>
            </a:r>
            <a:r>
              <a:rPr lang="en-US" altLang="zh-CN" sz="1200" kern="1200" dirty="0">
                <a:solidFill>
                  <a:schemeClr val="tx1"/>
                </a:solidFill>
                <a:effectLst/>
                <a:latin typeface="+mn-lt"/>
                <a:ea typeface="+mn-ea"/>
                <a:cs typeface="+mn-cs"/>
              </a:rPr>
              <a:t>8. </a:t>
            </a:r>
            <a:r>
              <a:rPr lang="zh-CN" altLang="en-US" sz="1200" kern="1200" dirty="0">
                <a:solidFill>
                  <a:schemeClr val="tx1"/>
                </a:solidFill>
                <a:effectLst/>
                <a:latin typeface="+mn-lt"/>
                <a:ea typeface="+mn-ea"/>
                <a:cs typeface="+mn-cs"/>
              </a:rPr>
              <a:t>上传制品包到制品库</a:t>
            </a:r>
            <a:br>
              <a:rPr lang="zh-CN" altLang="en-US"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9. </a:t>
            </a:r>
            <a:r>
              <a:rPr lang="zh-CN" altLang="en-US" sz="1200" kern="1200" dirty="0">
                <a:solidFill>
                  <a:schemeClr val="tx1"/>
                </a:solidFill>
                <a:effectLst/>
                <a:latin typeface="+mn-lt"/>
                <a:ea typeface="+mn-ea"/>
                <a:cs typeface="+mn-cs"/>
              </a:rPr>
              <a:t>部署到开发环境 </a:t>
            </a:r>
            <a:endParaRPr lang="zh-CN" altLang="en-US" dirty="0">
              <a:effectLst/>
            </a:endParaRPr>
          </a:p>
          <a:p>
            <a:endParaRPr kumimoji="1" lang="zh-CN" altLang="en-US" dirty="0"/>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21</a:t>
            </a:fld>
            <a:endParaRPr lang="zh-CN" altLang="en-US"/>
          </a:p>
        </p:txBody>
      </p:sp>
    </p:spTree>
    <p:extLst>
      <p:ext uri="{BB962C8B-B14F-4D97-AF65-F5344CB8AC3E}">
        <p14:creationId xmlns:p14="http://schemas.microsoft.com/office/powerpoint/2010/main" val="272802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持续集成</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Continuous Integration, CI)</a:t>
            </a:r>
            <a:r>
              <a:rPr lang="zh-CN" altLang="en-US" sz="1200" kern="1200" dirty="0">
                <a:solidFill>
                  <a:schemeClr val="tx1"/>
                </a:solidFill>
                <a:effectLst/>
                <a:latin typeface="+mn-lt"/>
                <a:ea typeface="+mn-ea"/>
                <a:cs typeface="+mn-cs"/>
              </a:rPr>
              <a:t>是一种软件开发实践，在实践中项目成员频繁地进行集成，通常每个成员每天都会做集成工作，如此，每天整个项目将会有多次集成。每次集成后都会通过自动化构建（包括测试）来尽快发现其中的错误。许多团队都发现这种方法大大地减少了集成问题并且能够快速地开发出高内聚性的软件。</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cs typeface="+mn-ea"/>
                <a:sym typeface="+mn-lt"/>
              </a:rPr>
              <a:t>来源：</a:t>
            </a:r>
            <a:r>
              <a:rPr lang="en" altLang="zh-CN" dirty="0">
                <a:cs typeface="+mn-ea"/>
                <a:sym typeface="+mn-lt"/>
              </a:rPr>
              <a:t>https://</a:t>
            </a:r>
            <a:r>
              <a:rPr lang="en" altLang="zh-CN" dirty="0" err="1">
                <a:cs typeface="+mn-ea"/>
                <a:sym typeface="+mn-lt"/>
              </a:rPr>
              <a:t>martinfowler.com</a:t>
            </a:r>
            <a:r>
              <a:rPr lang="en" altLang="zh-CN" dirty="0">
                <a:cs typeface="+mn-ea"/>
                <a:sym typeface="+mn-lt"/>
              </a:rPr>
              <a:t>/articles/</a:t>
            </a:r>
            <a:r>
              <a:rPr lang="en" altLang="zh-CN" dirty="0" err="1">
                <a:cs typeface="+mn-ea"/>
                <a:sym typeface="+mn-lt"/>
              </a:rPr>
              <a:t>continuousIntegration.html</a:t>
            </a:r>
            <a:endParaRPr lang="en" altLang="zh-CN"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solidFill>
                <a:effectLst/>
                <a:latin typeface="+mn-lt"/>
                <a:ea typeface="+mn-ea"/>
                <a:cs typeface="+mn-cs"/>
              </a:rPr>
              <a:t>持续集成是软件工程领域中的一种最佳实践，即鼓励研发人员频繁的向主干分支提交代码，频率为至少每天一次。每次提交都触发完整的编译构建和自动化测试流程，缩短反馈周期，出现问题第一时间进行修复，从而保证软件代码质量，减少大规模代码合并的冲突和问题，让软件随时处于可发布状态</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cs typeface="+mn-ea"/>
              <a:sym typeface="+mn-lt"/>
            </a:endParaRPr>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4</a:t>
            </a:fld>
            <a:endParaRPr lang="zh-CN" altLang="en-US"/>
          </a:p>
        </p:txBody>
      </p:sp>
    </p:spTree>
    <p:extLst>
      <p:ext uri="{BB962C8B-B14F-4D97-AF65-F5344CB8AC3E}">
        <p14:creationId xmlns:p14="http://schemas.microsoft.com/office/powerpoint/2010/main" val="2588041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5</a:t>
            </a:fld>
            <a:endParaRPr lang="zh-CN" altLang="en-US"/>
          </a:p>
        </p:txBody>
      </p:sp>
    </p:spTree>
    <p:extLst>
      <p:ext uri="{BB962C8B-B14F-4D97-AF65-F5344CB8AC3E}">
        <p14:creationId xmlns:p14="http://schemas.microsoft.com/office/powerpoint/2010/main" val="2220129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频繁提交</a:t>
            </a:r>
          </a:p>
          <a:p>
            <a:r>
              <a:rPr lang="zh-CN" altLang="en-US" sz="1200" kern="1200" dirty="0">
                <a:solidFill>
                  <a:schemeClr val="tx1"/>
                </a:solidFill>
                <a:effectLst/>
                <a:latin typeface="+mn-lt"/>
                <a:ea typeface="+mn-ea"/>
                <a:cs typeface="+mn-cs"/>
              </a:rPr>
              <a:t>研发人员</a:t>
            </a:r>
            <a:r>
              <a:rPr lang="zh-CN" altLang="en-US" sz="1200" u="sng" kern="1200" dirty="0">
                <a:solidFill>
                  <a:schemeClr val="tx1"/>
                </a:solidFill>
                <a:effectLst/>
                <a:latin typeface="+mn-lt"/>
                <a:ea typeface="+mn-ea"/>
                <a:cs typeface="+mn-cs"/>
              </a:rPr>
              <a:t>至少每天一次</a:t>
            </a:r>
            <a:r>
              <a:rPr lang="zh-CN" altLang="en-US" sz="1200" kern="1200" dirty="0">
                <a:solidFill>
                  <a:schemeClr val="tx1"/>
                </a:solidFill>
                <a:effectLst/>
                <a:latin typeface="+mn-lt"/>
                <a:ea typeface="+mn-ea"/>
                <a:cs typeface="+mn-cs"/>
              </a:rPr>
              <a:t>的将代码提交到主干上。</a:t>
            </a:r>
          </a:p>
          <a:p>
            <a:r>
              <a:rPr lang="zh-CN" altLang="en-US" sz="1200" kern="1200" dirty="0">
                <a:solidFill>
                  <a:schemeClr val="tx1"/>
                </a:solidFill>
                <a:effectLst/>
                <a:latin typeface="+mn-lt"/>
                <a:ea typeface="+mn-ea"/>
                <a:cs typeface="+mn-cs"/>
              </a:rPr>
              <a:t> </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保持较短的构建和测试过程</a:t>
            </a:r>
          </a:p>
          <a:p>
            <a:r>
              <a:rPr lang="zh-CN" altLang="en-US" sz="1200" kern="1200" dirty="0">
                <a:solidFill>
                  <a:schemeClr val="tx1"/>
                </a:solidFill>
                <a:effectLst/>
                <a:latin typeface="+mn-lt"/>
                <a:ea typeface="+mn-ea"/>
                <a:cs typeface="+mn-cs"/>
              </a:rPr>
              <a:t>理想情况下，提交前的预编译和测试过程，以及持续集成服务器上的编译和测试过程应该都能在几分钟内结束。我们认为，</a:t>
            </a:r>
            <a:r>
              <a:rPr lang="zh-CN" altLang="en-US" sz="1200" u="sng" kern="1200" dirty="0">
                <a:solidFill>
                  <a:schemeClr val="tx1"/>
                </a:solidFill>
                <a:effectLst/>
                <a:latin typeface="+mn-lt"/>
                <a:ea typeface="+mn-ea"/>
                <a:cs typeface="+mn-cs"/>
              </a:rPr>
              <a:t>十分钟是一个极限了，最好是在五分钟以内，九十秒内完成是最理想的</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测试需要划分阶段，第一个阶段用于编译软件，运行所有类级别的单元测试</a:t>
            </a:r>
            <a:r>
              <a:rPr lang="zh-Hans" altLang="en-US" sz="1200" kern="1200" dirty="0">
                <a:solidFill>
                  <a:schemeClr val="tx1"/>
                </a:solidFill>
                <a:effectLst/>
                <a:latin typeface="+mn-lt"/>
                <a:ea typeface="+mn-ea"/>
                <a:cs typeface="+mn-cs"/>
              </a:rPr>
              <a:t>、接口测试</a:t>
            </a:r>
            <a:r>
              <a:rPr lang="zh-CN" altLang="en-US" sz="1200" kern="1200" dirty="0">
                <a:solidFill>
                  <a:schemeClr val="tx1"/>
                </a:solidFill>
                <a:effectLst/>
                <a:latin typeface="+mn-lt"/>
                <a:ea typeface="+mn-ea"/>
                <a:cs typeface="+mn-cs"/>
              </a:rPr>
              <a:t>，并创建用于部署的二进制文件。这个阶段叫做“提交阶段”。</a:t>
            </a:r>
          </a:p>
          <a:p>
            <a:r>
              <a:rPr lang="zh-CN" altLang="en-US" sz="1200" kern="1200" dirty="0">
                <a:solidFill>
                  <a:schemeClr val="tx1"/>
                </a:solidFill>
                <a:effectLst/>
                <a:latin typeface="+mn-lt"/>
                <a:ea typeface="+mn-ea"/>
                <a:cs typeface="+mn-cs"/>
              </a:rPr>
              <a:t>第二个阶段应该利用第一个阶段所生成的二进制文件进行验收测试、集成测试。假如你有性能测试的话，也要一并运行。</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全面的自动化测试套件</a:t>
            </a:r>
          </a:p>
          <a:p>
            <a:r>
              <a:rPr lang="zh-CN" altLang="en-US" sz="1200" kern="1200" dirty="0">
                <a:solidFill>
                  <a:schemeClr val="tx1"/>
                </a:solidFill>
                <a:effectLst/>
                <a:latin typeface="+mn-lt"/>
                <a:ea typeface="+mn-ea"/>
                <a:cs typeface="+mn-cs"/>
              </a:rPr>
              <a:t>单元测试用于单独测试应用程序中某些小单元的行为</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比如一个方法、一个函数， 或一小组方法或函数之间的交互</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单元测试应该运行得非常快，即使对于一个大型应用来说，整个单元测试套件也应该在</a:t>
            </a:r>
            <a:r>
              <a:rPr lang="zh-CN" altLang="en-US" sz="1200" u="sng" kern="1200" dirty="0">
                <a:solidFill>
                  <a:schemeClr val="tx1"/>
                </a:solidFill>
                <a:effectLst/>
                <a:latin typeface="+mn-lt"/>
                <a:ea typeface="+mn-ea"/>
                <a:cs typeface="+mn-cs"/>
              </a:rPr>
              <a:t>十分钟之内完成</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管理开发工作区</a:t>
            </a:r>
          </a:p>
          <a:p>
            <a:r>
              <a:rPr lang="zh-CN" altLang="en-US" sz="1200" kern="1200" dirty="0">
                <a:solidFill>
                  <a:schemeClr val="tx1"/>
                </a:solidFill>
                <a:effectLst/>
                <a:latin typeface="+mn-lt"/>
                <a:ea typeface="+mn-ea"/>
                <a:cs typeface="+mn-cs"/>
              </a:rPr>
              <a:t>开发环境的管理目标：</a:t>
            </a:r>
          </a:p>
          <a:p>
            <a:r>
              <a:rPr lang="zh-CN" altLang="en-US" sz="1200" kern="1200" dirty="0">
                <a:solidFill>
                  <a:schemeClr val="tx1"/>
                </a:solidFill>
                <a:effectLst/>
                <a:latin typeface="+mn-lt"/>
                <a:ea typeface="+mn-ea"/>
                <a:cs typeface="+mn-cs"/>
              </a:rPr>
              <a:t>当开发人员刚开始新任务时，应该总是从一个已知正确的状态开始。</a:t>
            </a:r>
          </a:p>
          <a:p>
            <a:r>
              <a:rPr lang="zh-CN" altLang="en-US" sz="1200" kern="1200" dirty="0">
                <a:solidFill>
                  <a:schemeClr val="tx1"/>
                </a:solidFill>
                <a:effectLst/>
                <a:latin typeface="+mn-lt"/>
                <a:ea typeface="+mn-ea"/>
                <a:cs typeface="+mn-cs"/>
              </a:rPr>
              <a:t>开发人员应该能够运行构建、执行自动化测试，可以在开发机上部署其开发的应用程序。只有在特殊的情况下，才应使用共享环境开发。</a:t>
            </a:r>
          </a:p>
          <a:p>
            <a:r>
              <a:rPr lang="zh-CN" altLang="en-US" sz="1200" kern="1200" dirty="0">
                <a:solidFill>
                  <a:schemeClr val="tx1"/>
                </a:solidFill>
                <a:effectLst/>
                <a:latin typeface="+mn-lt"/>
                <a:ea typeface="+mn-ea"/>
                <a:cs typeface="+mn-cs"/>
              </a:rPr>
              <a:t>在本地开发环境上运行应用程序时，应确保所使用的自动化过程与持续集成环境、测试环境、生产环境中一致。</a:t>
            </a:r>
          </a:p>
          <a:p>
            <a:r>
              <a:rPr lang="zh-CN" altLang="en-US" sz="1200" kern="1200" dirty="0">
                <a:solidFill>
                  <a:schemeClr val="tx1"/>
                </a:solidFill>
                <a:effectLst/>
                <a:latin typeface="+mn-lt"/>
                <a:ea typeface="+mn-ea"/>
                <a:cs typeface="+mn-cs"/>
              </a:rPr>
              <a:t>达到这一目标，需要做以下事项：</a:t>
            </a:r>
          </a:p>
          <a:p>
            <a:r>
              <a:rPr lang="zh-CN" altLang="en-US" sz="1200" kern="1200" dirty="0">
                <a:solidFill>
                  <a:schemeClr val="tx1"/>
                </a:solidFill>
                <a:effectLst/>
                <a:latin typeface="+mn-lt"/>
                <a:ea typeface="+mn-ea"/>
                <a:cs typeface="+mn-cs"/>
              </a:rPr>
              <a:t>第一个先决条件就是细心的配置管理，</a:t>
            </a:r>
            <a:r>
              <a:rPr lang="zh-CN" altLang="en-US" sz="1200" u="sng" kern="1200" dirty="0">
                <a:solidFill>
                  <a:schemeClr val="tx1"/>
                </a:solidFill>
                <a:effectLst/>
                <a:latin typeface="+mn-lt"/>
                <a:ea typeface="+mn-ea"/>
                <a:cs typeface="+mn-cs"/>
              </a:rPr>
              <a:t>将源代码、测试数据、数据库脚本、构建脚本和部署脚本放在版本控制库中</a:t>
            </a:r>
            <a:r>
              <a:rPr lang="zh-CN" altLang="en-US" sz="1200" kern="1200" dirty="0">
                <a:solidFill>
                  <a:schemeClr val="tx1"/>
                </a:solidFill>
                <a:effectLst/>
                <a:latin typeface="+mn-lt"/>
                <a:ea typeface="+mn-ea"/>
                <a:cs typeface="+mn-cs"/>
              </a:rPr>
              <a:t>。</a:t>
            </a:r>
            <a:r>
              <a:rPr lang="zh-CN" altLang="en-US" sz="1200" u="sng" kern="1200" dirty="0">
                <a:solidFill>
                  <a:schemeClr val="tx1"/>
                </a:solidFill>
                <a:effectLst/>
                <a:latin typeface="+mn-lt"/>
                <a:ea typeface="+mn-ea"/>
                <a:cs typeface="+mn-cs"/>
              </a:rPr>
              <a:t>当编码开始时，应该以它们“最新的正确版本”作为起点。“最新的正确版本”是指那个在持续集成服务器上最近一次通过所有自动化测试的那个版本。</a:t>
            </a: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其次是确保第三方依赖的配置管理（开发中所用的库文件和组件）的版本与正在开发的源代码的版本是相互匹配的。对于大部分项目来说，其所依赖的第三方库文件的版本不会经常发生改变，所以</a:t>
            </a:r>
            <a:r>
              <a:rPr lang="zh-CN" altLang="en-US" sz="1200" u="sng" kern="1200" dirty="0">
                <a:solidFill>
                  <a:schemeClr val="tx1"/>
                </a:solidFill>
                <a:effectLst/>
                <a:latin typeface="+mn-lt"/>
                <a:ea typeface="+mn-ea"/>
                <a:cs typeface="+mn-cs"/>
              </a:rPr>
              <a:t>最简单的方法就是将这些库文件随你的代码一起提交到版本控制库中。</a:t>
            </a: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最后就是</a:t>
            </a:r>
            <a:r>
              <a:rPr lang="zh-CN" altLang="en-US" sz="1200" u="sng" kern="1200" dirty="0">
                <a:solidFill>
                  <a:schemeClr val="tx1"/>
                </a:solidFill>
                <a:effectLst/>
                <a:latin typeface="+mn-lt"/>
                <a:ea typeface="+mn-ea"/>
                <a:cs typeface="+mn-cs"/>
              </a:rPr>
              <a:t>确保自动化测试</a:t>
            </a:r>
            <a:r>
              <a:rPr lang="en-US" altLang="zh-CN" sz="1200" u="sng" kern="1200" dirty="0">
                <a:solidFill>
                  <a:schemeClr val="tx1"/>
                </a:solidFill>
                <a:effectLst/>
                <a:latin typeface="+mn-lt"/>
                <a:ea typeface="+mn-ea"/>
                <a:cs typeface="+mn-cs"/>
              </a:rPr>
              <a:t>(</a:t>
            </a:r>
            <a:r>
              <a:rPr lang="zh-CN" altLang="en-US" sz="1200" u="sng" kern="1200" dirty="0">
                <a:solidFill>
                  <a:schemeClr val="tx1"/>
                </a:solidFill>
                <a:effectLst/>
                <a:latin typeface="+mn-lt"/>
                <a:ea typeface="+mn-ea"/>
                <a:cs typeface="+mn-cs"/>
              </a:rPr>
              <a:t>包括冒烟测试</a:t>
            </a:r>
            <a:r>
              <a:rPr lang="en-US" altLang="zh-CN" sz="1200" u="sng" kern="1200" dirty="0">
                <a:solidFill>
                  <a:schemeClr val="tx1"/>
                </a:solidFill>
                <a:effectLst/>
                <a:latin typeface="+mn-lt"/>
                <a:ea typeface="+mn-ea"/>
                <a:cs typeface="+mn-cs"/>
              </a:rPr>
              <a:t>)</a:t>
            </a:r>
            <a:r>
              <a:rPr lang="zh-CN" altLang="en-US" sz="1200" u="sng" kern="1200" dirty="0">
                <a:solidFill>
                  <a:schemeClr val="tx1"/>
                </a:solidFill>
                <a:effectLst/>
                <a:latin typeface="+mn-lt"/>
                <a:ea typeface="+mn-ea"/>
                <a:cs typeface="+mn-cs"/>
              </a:rPr>
              <a:t>都能够在开发机上运行</a:t>
            </a:r>
            <a:r>
              <a:rPr lang="zh-CN" altLang="en-US" sz="1200" kern="1200" dirty="0">
                <a:solidFill>
                  <a:schemeClr val="tx1"/>
                </a:solidFill>
                <a:effectLst/>
                <a:latin typeface="+mn-lt"/>
                <a:ea typeface="+mn-ea"/>
                <a:cs typeface="+mn-cs"/>
              </a:rPr>
              <a:t>。让开发人员于每次提交前在自己的开发机上将应用程序运行起来，并在其上跑一遍冒烟测试，可以大大改善应用程序的质量。</a:t>
            </a:r>
          </a:p>
          <a:p>
            <a:endParaRPr kumimoji="1" lang="en-US" altLang="zh-CN" dirty="0"/>
          </a:p>
          <a:p>
            <a:endParaRPr kumimoji="1" lang="en-US" altLang="zh-CN" dirty="0"/>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6</a:t>
            </a:fld>
            <a:endParaRPr lang="zh-CN" altLang="en-US"/>
          </a:p>
        </p:txBody>
      </p:sp>
    </p:spTree>
    <p:extLst>
      <p:ext uri="{BB962C8B-B14F-4D97-AF65-F5344CB8AC3E}">
        <p14:creationId xmlns:p14="http://schemas.microsoft.com/office/powerpoint/2010/main" val="1247026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持续集成工作流一般是研发先进行提交前操作，然后提交变更代码到版本管理库。促发持续集成服务器拉取代码后进行构建和测试，将构建和测试结果反馈回开发，最后促发自动部署（持续发布的内容）。</a:t>
            </a:r>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8</a:t>
            </a:fld>
            <a:endParaRPr lang="zh-CN" altLang="en-US"/>
          </a:p>
        </p:txBody>
      </p:sp>
    </p:spTree>
    <p:extLst>
      <p:ext uri="{BB962C8B-B14F-4D97-AF65-F5344CB8AC3E}">
        <p14:creationId xmlns:p14="http://schemas.microsoft.com/office/powerpoint/2010/main" val="1779419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首先查看当前构建服务器上是否有构建在运行。如果有的话，你要等它运行完。如果它失败了，你要与团队中的其他人一起将其修复。</a:t>
            </a:r>
          </a:p>
          <a:p>
            <a:r>
              <a:rPr lang="zh-CN" altLang="en-US" sz="1200" kern="1200" dirty="0">
                <a:solidFill>
                  <a:schemeClr val="tx1"/>
                </a:solidFill>
                <a:effectLst/>
                <a:latin typeface="+mn-lt"/>
                <a:ea typeface="+mn-ea"/>
                <a:cs typeface="+mn-cs"/>
              </a:rPr>
              <a:t>一旦当前构建完成且测试全部通过，开发人员需要从源码管理系统里签出或者克隆最新的代码到本地开发机器。随后，开发人员继续基于主干分支创建出一个新的功能分支。该分支将专门用于引入仅在新功能范畴内的更改。</a:t>
            </a:r>
          </a:p>
          <a:p>
            <a:r>
              <a:rPr lang="zh-CN" altLang="en-US" sz="1200" kern="1200" dirty="0">
                <a:solidFill>
                  <a:schemeClr val="tx1"/>
                </a:solidFill>
                <a:effectLst/>
                <a:latin typeface="+mn-lt"/>
                <a:ea typeface="+mn-ea"/>
                <a:cs typeface="+mn-cs"/>
              </a:rPr>
              <a:t>建议开发人员经常保持他们的代码和主干代码分支的内容同步。该步骤将会把主干分支的变更带到功能分支，所以除了自己的功能代码之外，开发人员总是使用主干分支代码的最新副本。一般来说，每个开发者至少每天将主干分支同步一次到他们的功能分支。</a:t>
            </a:r>
          </a:p>
          <a:p>
            <a:r>
              <a:rPr lang="zh-Hans" alt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避免签出无法构建的代码</a:t>
            </a:r>
            <a:endParaRPr lang="zh-CN" altLang="en-US" dirty="0">
              <a:effectLst/>
            </a:endParaRPr>
          </a:p>
          <a:p>
            <a:r>
              <a:rPr lang="zh-CN" altLang="en-US" sz="1200" kern="1200" dirty="0">
                <a:solidFill>
                  <a:schemeClr val="tx1"/>
                </a:solidFill>
                <a:effectLst/>
                <a:latin typeface="+mn-lt"/>
                <a:ea typeface="+mn-ea"/>
                <a:cs typeface="+mn-cs"/>
              </a:rPr>
              <a:t>如果集成构建失败，又从版本控制库中取出代码，就会浪费时间。</a:t>
            </a:r>
            <a:endParaRPr lang="zh-CN" altLang="en-US" dirty="0">
              <a:effectLst/>
            </a:endParaRPr>
          </a:p>
          <a:p>
            <a:r>
              <a:rPr lang="zh-CN" altLang="en-US" sz="1200" kern="1200" dirty="0">
                <a:solidFill>
                  <a:schemeClr val="tx1"/>
                </a:solidFill>
                <a:effectLst/>
                <a:latin typeface="+mn-lt"/>
                <a:ea typeface="+mn-ea"/>
                <a:cs typeface="+mn-cs"/>
              </a:rPr>
              <a:t>等待新的变更，或帮助开发者修复无法集成的构建，然后再取出最新的代码</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开发人员开发新功能不仅仅有功能的变动，还应该包括新代码的单元测试、</a:t>
            </a:r>
            <a:r>
              <a:rPr lang="zh-Hans" altLang="en-US" sz="1200" kern="1200" dirty="0">
                <a:solidFill>
                  <a:schemeClr val="tx1"/>
                </a:solidFill>
                <a:effectLst/>
                <a:latin typeface="+mn-lt"/>
                <a:ea typeface="+mn-ea"/>
                <a:cs typeface="+mn-cs"/>
              </a:rPr>
              <a:t>接口测试</a:t>
            </a:r>
            <a:r>
              <a:rPr lang="zh-CN" altLang="en-US"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开发人员必须在在自己的开发机上执行构建脚本，运行测试，以确保在你机器上的所有代码都工作正常。如果这些测试或者代码本身编译失败的话，必须修复这些集成问题。</a:t>
            </a:r>
          </a:p>
          <a:p>
            <a:endParaRPr lang="zh-CN" altLang="en-US" dirty="0">
              <a:effectLst/>
            </a:endParaRPr>
          </a:p>
          <a:p>
            <a:r>
              <a:rPr lang="en-US" altLang="zh-Hans"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执行私有构建</a:t>
            </a:r>
            <a:endParaRPr lang="zh-CN" altLang="en-US" dirty="0">
              <a:effectLst/>
            </a:endParaRPr>
          </a:p>
          <a:p>
            <a:r>
              <a:rPr lang="zh-CN" altLang="en-US" sz="1200" kern="1200" dirty="0">
                <a:solidFill>
                  <a:schemeClr val="tx1"/>
                </a:solidFill>
                <a:effectLst/>
                <a:latin typeface="+mn-lt"/>
                <a:ea typeface="+mn-ea"/>
                <a:cs typeface="+mn-cs"/>
              </a:rPr>
              <a:t>为了防止集成失败，开发者应该在本地工作</a:t>
            </a:r>
            <a:r>
              <a:rPr lang="en" altLang="zh-CN" sz="1200" kern="1200" dirty="0">
                <a:solidFill>
                  <a:schemeClr val="tx1"/>
                </a:solidFill>
                <a:effectLst/>
                <a:latin typeface="+mn-lt"/>
                <a:ea typeface="+mn-ea"/>
                <a:cs typeface="+mn-cs"/>
              </a:rPr>
              <a:t>IDE</a:t>
            </a:r>
            <a:r>
              <a:rPr lang="zh-CN" altLang="en-US" sz="1200" kern="1200" dirty="0">
                <a:solidFill>
                  <a:schemeClr val="tx1"/>
                </a:solidFill>
                <a:effectLst/>
                <a:latin typeface="+mn-lt"/>
                <a:ea typeface="+mn-ea"/>
                <a:cs typeface="+mn-cs"/>
              </a:rPr>
              <a:t>中模拟一次集成构建</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9</a:t>
            </a:fld>
            <a:endParaRPr lang="zh-CN" altLang="en-US"/>
          </a:p>
        </p:txBody>
      </p:sp>
    </p:spTree>
    <p:extLst>
      <p:ext uri="{BB962C8B-B14F-4D97-AF65-F5344CB8AC3E}">
        <p14:creationId xmlns:p14="http://schemas.microsoft.com/office/powerpoint/2010/main" val="89824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当开发人员准备提交时，应该从版本控制库中签出代码，更新一下本地的项目副本，然后做一下本地构建，并运行提交测试。只有当全部成功以后，开发人员才能将代码提交到版本控制库中。</a:t>
            </a:r>
          </a:p>
          <a:p>
            <a:endParaRPr kumimoji="1" lang="en-US" altLang="zh-CN" dirty="0"/>
          </a:p>
          <a:p>
            <a:r>
              <a:rPr lang="en-US" altLang="zh-CN" sz="1200" kern="1200" dirty="0">
                <a:solidFill>
                  <a:schemeClr val="tx1"/>
                </a:solidFill>
                <a:effectLst/>
                <a:latin typeface="+mn-lt"/>
                <a:ea typeface="+mn-ea"/>
                <a:cs typeface="+mn-cs"/>
              </a:rPr>
              <a:t>1</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经常提交代码</a:t>
            </a:r>
            <a:endParaRPr lang="zh-CN" altLang="en-US" dirty="0">
              <a:effectLst/>
            </a:endParaRPr>
          </a:p>
          <a:p>
            <a:r>
              <a:rPr lang="zh-CN" altLang="en-US" sz="1200" kern="1200" dirty="0">
                <a:solidFill>
                  <a:schemeClr val="tx1"/>
                </a:solidFill>
                <a:effectLst/>
                <a:latin typeface="+mn-lt"/>
                <a:ea typeface="+mn-ea"/>
                <a:cs typeface="+mn-cs"/>
              </a:rPr>
              <a:t>每天至少向版本控制库提交一次代码</a:t>
            </a:r>
            <a:endParaRPr lang="zh-CN" altLang="en-US" dirty="0">
              <a:effectLst/>
            </a:endParaRPr>
          </a:p>
          <a:p>
            <a:r>
              <a:rPr lang="en-US" altLang="zh-CN" sz="1200" kern="1200" dirty="0">
                <a:solidFill>
                  <a:schemeClr val="tx1"/>
                </a:solidFill>
                <a:effectLst/>
                <a:latin typeface="+mn-lt"/>
                <a:ea typeface="+mn-ea"/>
                <a:cs typeface="+mn-cs"/>
              </a:rPr>
              <a:t>2</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不要提交无法构建的代码</a:t>
            </a:r>
            <a:endParaRPr lang="zh-CN" altLang="en-US" dirty="0">
              <a:effectLst/>
            </a:endParaRPr>
          </a:p>
          <a:p>
            <a:r>
              <a:rPr lang="zh-CN" altLang="en-US" sz="1200" kern="1200" dirty="0">
                <a:solidFill>
                  <a:schemeClr val="tx1"/>
                </a:solidFill>
                <a:effectLst/>
                <a:latin typeface="+mn-lt"/>
                <a:ea typeface="+mn-ea"/>
                <a:cs typeface="+mn-cs"/>
              </a:rPr>
              <a:t>不要提交无法编译或不能通过测试的代码</a:t>
            </a:r>
            <a:endParaRPr lang="zh-CN" altLang="en-US" dirty="0">
              <a:effectLst/>
            </a:endParaRPr>
          </a:p>
          <a:p>
            <a:r>
              <a:rPr lang="en-US" altLang="zh-CN" sz="1200" kern="1200" dirty="0">
                <a:solidFill>
                  <a:schemeClr val="tx1"/>
                </a:solidFill>
                <a:effectLst/>
                <a:latin typeface="+mn-lt"/>
                <a:ea typeface="+mn-ea"/>
                <a:cs typeface="+mn-cs"/>
              </a:rPr>
              <a:t>3</a:t>
            </a:r>
            <a:r>
              <a:rPr lang="en-US" altLang="zh-Han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提交前在本地运行所有的提交测试</a:t>
            </a:r>
            <a:endParaRPr lang="zh-CN" altLang="en-US" dirty="0">
              <a:effectLst/>
            </a:endParaRPr>
          </a:p>
          <a:p>
            <a:r>
              <a:rPr lang="zh-CN" altLang="en-US" sz="1200" kern="1200" dirty="0">
                <a:solidFill>
                  <a:schemeClr val="tx1"/>
                </a:solidFill>
                <a:effectLst/>
                <a:latin typeface="+mn-lt"/>
                <a:ea typeface="+mn-ea"/>
                <a:cs typeface="+mn-cs"/>
              </a:rPr>
              <a:t>在每次提交前在本地运行一次提交测试，确保新增的代码是按期望的方式运行的</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提交过程是一件轻量级的事儿，保证可以每隔二十分钟左右提交一次。但同时为保证新增的代码的确是按期望的方式运行的，提交前需确保在本地运行一次提交测试，做一下健全性检查</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sanity check)</a:t>
            </a:r>
            <a:r>
              <a:rPr lang="zh-CN" altLang="en"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提交前运行本地测试有以下两个好处：</a:t>
            </a:r>
          </a:p>
          <a:p>
            <a:r>
              <a:rPr lang="zh-Hans" alt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如果在你根据版本控制进行更新之前，其他人已经向版本控制库中提交了新代 码，那么你的变更与那些新代码合并后，可能会导致测试失败。如果你自己先在本地更新代码并运行提交测试的话，假如有问题，就会在本地提前发现，提前修复，从而不会令持续集成服务器上的构建失败，不至于影响其他人及时提交。</a:t>
            </a:r>
          </a:p>
          <a:p>
            <a:r>
              <a:rPr lang="zh-Hans" alt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在提交时经常犯的错误是，忘记提交那些刚刚新增加的东西到存储库中。如果遵守这个流程的话，当本地构建成功，而持续集成系统中的提交阶段失败了的话，那么你就知道要么是由于别人与你同时提交了代码，要么就是你遗漏了一部分或配置文件没有提交到版本控制系统中。 </a:t>
            </a:r>
          </a:p>
          <a:p>
            <a:r>
              <a:rPr lang="zh-CN" altLang="en-US" sz="1200" kern="1200" dirty="0">
                <a:solidFill>
                  <a:schemeClr val="tx1"/>
                </a:solidFill>
                <a:effectLst/>
                <a:latin typeface="+mn-lt"/>
                <a:ea typeface="+mn-ea"/>
                <a:cs typeface="+mn-cs"/>
              </a:rPr>
              <a:t>遵循这样的实践可以确保状态一直是正常的。</a:t>
            </a:r>
          </a:p>
          <a:p>
            <a:r>
              <a:rPr lang="zh-Hans" altLang="en-US" sz="1200" kern="1200" dirty="0">
                <a:solidFill>
                  <a:schemeClr val="tx1"/>
                </a:solidFill>
                <a:effectLst/>
                <a:latin typeface="+mn-lt"/>
                <a:ea typeface="+mn-ea"/>
                <a:cs typeface="+mn-cs"/>
              </a:rPr>
              <a:t> </a:t>
            </a:r>
            <a:endParaRPr lang="zh-CN" altLang="en-US" dirty="0">
              <a:effectLst/>
            </a:endParaRPr>
          </a:p>
          <a:p>
            <a:r>
              <a:rPr kumimoji="1" lang="en-US" altLang="zh-CN" dirty="0"/>
              <a:t>4</a:t>
            </a:r>
            <a:r>
              <a:rPr kumimoji="1" lang="en-US" altLang="zh-Hans" dirty="0"/>
              <a:t>.</a:t>
            </a:r>
            <a:r>
              <a:rPr lang="zh-CN" altLang="en-US" sz="1200" kern="1200" dirty="0">
                <a:solidFill>
                  <a:schemeClr val="tx1"/>
                </a:solidFill>
                <a:effectLst/>
                <a:latin typeface="+mn-lt"/>
                <a:ea typeface="+mn-ea"/>
                <a:cs typeface="+mn-cs"/>
              </a:rPr>
              <a:t>代码提交入库前可以通过添加代码检查来提高代码质量。将静态分析工具和人工审核配合实施，自动化的审查工具扩展了以人为之的复查，由于代码变的越来越长，越来越复杂，所以自动化的审查就变得很有必要。自动化代码审查的优点在于，当进行人工复查时，这个过程会变得更有效，因为代码的底层细节已经通过了扫描检查。人工复查可以关注哪些自动化工具不能处理的方面，</a:t>
            </a:r>
            <a:r>
              <a:rPr lang="zh-Hans" altLang="en-US" sz="1200" kern="1200" dirty="0">
                <a:solidFill>
                  <a:schemeClr val="tx1"/>
                </a:solidFill>
                <a:effectLst/>
                <a:latin typeface="+mn-lt"/>
                <a:ea typeface="+mn-ea"/>
                <a:cs typeface="+mn-cs"/>
              </a:rPr>
              <a:t>比如</a:t>
            </a:r>
            <a:r>
              <a:rPr lang="zh-CN" altLang="en-US" sz="1200" kern="1200" dirty="0">
                <a:solidFill>
                  <a:schemeClr val="tx1"/>
                </a:solidFill>
                <a:effectLst/>
                <a:latin typeface="+mn-lt"/>
                <a:ea typeface="+mn-ea"/>
                <a:cs typeface="+mn-cs"/>
              </a:rPr>
              <a:t>注入代码时候满足需求，是否从长远来看易于维护等。</a:t>
            </a:r>
            <a:endParaRPr kumimoji="1" lang="zh-CN" altLang="en-US" dirty="0"/>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10</a:t>
            </a:fld>
            <a:endParaRPr lang="zh-CN" altLang="en-US"/>
          </a:p>
        </p:txBody>
      </p:sp>
    </p:spTree>
    <p:extLst>
      <p:ext uri="{BB962C8B-B14F-4D97-AF65-F5344CB8AC3E}">
        <p14:creationId xmlns:p14="http://schemas.microsoft.com/office/powerpoint/2010/main" val="2901173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持续服务器会负责从源码管理拉取最新的代码。这可以借助</a:t>
            </a:r>
            <a:r>
              <a:rPr lang="en" altLang="zh-CN" sz="1200" kern="1200" dirty="0">
                <a:solidFill>
                  <a:schemeClr val="tx1"/>
                </a:solidFill>
                <a:effectLst/>
                <a:latin typeface="+mn-lt"/>
                <a:ea typeface="+mn-ea"/>
                <a:cs typeface="+mn-cs"/>
              </a:rPr>
              <a:t>poll</a:t>
            </a:r>
            <a:r>
              <a:rPr lang="zh-CN" altLang="en-US" sz="1200" kern="1200" dirty="0">
                <a:solidFill>
                  <a:schemeClr val="tx1"/>
                </a:solidFill>
                <a:effectLst/>
                <a:latin typeface="+mn-lt"/>
                <a:ea typeface="+mn-ea"/>
                <a:cs typeface="+mn-cs"/>
              </a:rPr>
              <a:t>或者</a:t>
            </a:r>
            <a:r>
              <a:rPr lang="en" altLang="zh-CN" sz="1200" kern="1200" dirty="0">
                <a:solidFill>
                  <a:schemeClr val="tx1"/>
                </a:solidFill>
                <a:effectLst/>
                <a:latin typeface="+mn-lt"/>
                <a:ea typeface="+mn-ea"/>
                <a:cs typeface="+mn-cs"/>
              </a:rPr>
              <a:t>push</a:t>
            </a:r>
            <a:r>
              <a:rPr lang="zh-CN" altLang="en-US" sz="1200" kern="1200" dirty="0">
                <a:solidFill>
                  <a:schemeClr val="tx1"/>
                </a:solidFill>
                <a:effectLst/>
                <a:latin typeface="+mn-lt"/>
                <a:ea typeface="+mn-ea"/>
                <a:cs typeface="+mn-cs"/>
              </a:rPr>
              <a:t>机制实现。</a:t>
            </a:r>
          </a:p>
          <a:p>
            <a:r>
              <a:rPr lang="zh-CN" altLang="en-US" sz="1200" kern="1200" dirty="0">
                <a:solidFill>
                  <a:schemeClr val="tx1"/>
                </a:solidFill>
                <a:effectLst/>
                <a:latin typeface="+mn-lt"/>
                <a:ea typeface="+mn-ea"/>
                <a:cs typeface="+mn-cs"/>
              </a:rPr>
              <a:t>使用</a:t>
            </a:r>
            <a:r>
              <a:rPr lang="en" altLang="zh-CN" sz="1200" kern="1200" dirty="0">
                <a:solidFill>
                  <a:schemeClr val="tx1"/>
                </a:solidFill>
                <a:effectLst/>
                <a:latin typeface="+mn-lt"/>
                <a:ea typeface="+mn-ea"/>
                <a:cs typeface="+mn-cs"/>
              </a:rPr>
              <a:t>poll</a:t>
            </a:r>
            <a:r>
              <a:rPr lang="zh-CN" altLang="en-US" sz="1200" kern="1200" dirty="0">
                <a:solidFill>
                  <a:schemeClr val="tx1"/>
                </a:solidFill>
                <a:effectLst/>
                <a:latin typeface="+mn-lt"/>
                <a:ea typeface="+mn-ea"/>
                <a:cs typeface="+mn-cs"/>
              </a:rPr>
              <a:t>机制的话，持续集成服务器会配置一个源码管理服务器的位置，以及它的安全证书。它会根据一个时间间隔定期地轮询指定位置，以检测是否有发生任何新的签入以及代码变更。一旦检测到有变更，它会从源码管理服务器下载代码最新的副本到本地磁盘。</a:t>
            </a:r>
          </a:p>
          <a:p>
            <a:r>
              <a:rPr lang="zh-CN" altLang="en-US" sz="1200" kern="1200" dirty="0">
                <a:solidFill>
                  <a:schemeClr val="tx1"/>
                </a:solidFill>
                <a:effectLst/>
                <a:latin typeface="+mn-lt"/>
                <a:ea typeface="+mn-ea"/>
                <a:cs typeface="+mn-cs"/>
              </a:rPr>
              <a:t>使用</a:t>
            </a:r>
            <a:r>
              <a:rPr lang="en" altLang="zh-CN" sz="1200" kern="1200" dirty="0">
                <a:solidFill>
                  <a:schemeClr val="tx1"/>
                </a:solidFill>
                <a:effectLst/>
                <a:latin typeface="+mn-lt"/>
                <a:ea typeface="+mn-ea"/>
                <a:cs typeface="+mn-cs"/>
              </a:rPr>
              <a:t>push</a:t>
            </a:r>
            <a:r>
              <a:rPr lang="zh-CN" altLang="en-US" sz="1200" kern="1200" dirty="0">
                <a:solidFill>
                  <a:schemeClr val="tx1"/>
                </a:solidFill>
                <a:effectLst/>
                <a:latin typeface="+mn-lt"/>
                <a:ea typeface="+mn-ea"/>
                <a:cs typeface="+mn-cs"/>
              </a:rPr>
              <a:t>机制的话，源码管理系统会配置一个“钩子”指到持续集成服务器。当开发人员提交了一个变更到仓库时，之前配置的钩子将会被调起，而它会让持续集成服务器知道，这里发生了一次变更。</a:t>
            </a:r>
          </a:p>
          <a:p>
            <a:endParaRPr kumimoji="1" lang="zh-CN" altLang="en-US" dirty="0"/>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11</a:t>
            </a:fld>
            <a:endParaRPr lang="zh-CN" altLang="en-US"/>
          </a:p>
        </p:txBody>
      </p:sp>
    </p:spTree>
    <p:extLst>
      <p:ext uri="{BB962C8B-B14F-4D97-AF65-F5344CB8AC3E}">
        <p14:creationId xmlns:p14="http://schemas.microsoft.com/office/powerpoint/2010/main" val="258752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源代码一般是自包含构建的，即</a:t>
            </a:r>
            <a:r>
              <a:rPr lang="zh-CN" altLang="en-US" sz="1200" u="sng" kern="1200" dirty="0">
                <a:solidFill>
                  <a:schemeClr val="tx1"/>
                </a:solidFill>
                <a:effectLst/>
                <a:latin typeface="+mn-lt"/>
                <a:ea typeface="+mn-ea"/>
                <a:cs typeface="+mn-cs"/>
              </a:rPr>
              <a:t>持续集成流程所需的构建脚本是放在源码仓库里的</a:t>
            </a:r>
            <a:r>
              <a:rPr lang="zh-CN" altLang="en-US" sz="1200" kern="1200" dirty="0">
                <a:solidFill>
                  <a:schemeClr val="tx1"/>
                </a:solidFill>
                <a:effectLst/>
                <a:latin typeface="+mn-lt"/>
                <a:ea typeface="+mn-ea"/>
                <a:cs typeface="+mn-cs"/>
              </a:rPr>
              <a:t>。正如在之前的步骤里详细介绍的那样，一旦最新的代码被拉取下来，一个捆绑好的脚本将会被用来触发该次构建。</a:t>
            </a:r>
            <a:br>
              <a:rPr lang="zh-CN" altLang="en-US" sz="1200" kern="1200" dirty="0">
                <a:solidFill>
                  <a:schemeClr val="tx1"/>
                </a:solidFill>
                <a:effectLst/>
                <a:latin typeface="+mn-lt"/>
                <a:ea typeface="+mn-ea"/>
                <a:cs typeface="+mn-cs"/>
              </a:rPr>
            </a:b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构建的类型分成三个层次：为个人的、为团队的、为用户（客户）的。开发者（或结对的开发者）执行私有构建，集成构建将整个团队的工作成果集成起来，发布构建为用户准备好软件。</a:t>
            </a:r>
          </a:p>
          <a:p>
            <a:r>
              <a:rPr lang="en-US" altLang="zh-CN" sz="1200" kern="1200" dirty="0">
                <a:solidFill>
                  <a:schemeClr val="tx1"/>
                </a:solidFill>
                <a:effectLst/>
                <a:latin typeface="+mn-lt"/>
                <a:ea typeface="+mn-ea"/>
                <a:cs typeface="+mn-cs"/>
              </a:rPr>
              <a:t>1</a:t>
            </a:r>
            <a:r>
              <a:rPr lang="zh-Hans" alt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私有构建</a:t>
            </a:r>
          </a:p>
          <a:p>
            <a:r>
              <a:rPr lang="zh-CN" altLang="en-US" sz="1200" kern="1200" dirty="0">
                <a:solidFill>
                  <a:schemeClr val="tx1"/>
                </a:solidFill>
                <a:effectLst/>
                <a:latin typeface="+mn-lt"/>
                <a:ea typeface="+mn-ea"/>
                <a:cs typeface="+mn-cs"/>
              </a:rPr>
              <a:t>开发者在向版本控制库提交代码之前，要先执行私有构建。通过执行私有构建，</a:t>
            </a:r>
            <a:r>
              <a:rPr lang="zh-Hans" altLang="en-US" sz="1200" kern="1200" dirty="0">
                <a:solidFill>
                  <a:schemeClr val="tx1"/>
                </a:solidFill>
                <a:effectLst/>
                <a:latin typeface="+mn-lt"/>
                <a:ea typeface="+mn-ea"/>
                <a:cs typeface="+mn-cs"/>
              </a:rPr>
              <a:t>讲</a:t>
            </a:r>
            <a:r>
              <a:rPr lang="zh-CN" altLang="en-US" sz="1200" kern="1200" dirty="0">
                <a:solidFill>
                  <a:schemeClr val="tx1"/>
                </a:solidFill>
                <a:effectLst/>
                <a:latin typeface="+mn-lt"/>
                <a:ea typeface="+mn-ea"/>
                <a:cs typeface="+mn-cs"/>
              </a:rPr>
              <a:t>所做的变更与版本控制库中最新的代码进行集成。这可以防止构建失败。</a:t>
            </a:r>
          </a:p>
          <a:p>
            <a:r>
              <a:rPr lang="en-US" altLang="zh-CN" sz="1200" kern="1200" dirty="0">
                <a:solidFill>
                  <a:schemeClr val="tx1"/>
                </a:solidFill>
                <a:effectLst/>
                <a:latin typeface="+mn-lt"/>
                <a:ea typeface="+mn-ea"/>
                <a:cs typeface="+mn-cs"/>
              </a:rPr>
              <a:t>2</a:t>
            </a:r>
            <a:r>
              <a:rPr lang="zh-Hans" alt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集成构建</a:t>
            </a:r>
          </a:p>
          <a:p>
            <a:r>
              <a:rPr lang="zh-CN" altLang="en-US" sz="1200" kern="1200" dirty="0">
                <a:solidFill>
                  <a:schemeClr val="tx1"/>
                </a:solidFill>
                <a:effectLst/>
                <a:latin typeface="+mn-lt"/>
                <a:ea typeface="+mn-ea"/>
                <a:cs typeface="+mn-cs"/>
              </a:rPr>
              <a:t>集成构建</a:t>
            </a:r>
            <a:r>
              <a:rPr lang="zh-Hans" altLang="en-US" sz="1200" kern="1200" dirty="0">
                <a:solidFill>
                  <a:schemeClr val="tx1"/>
                </a:solidFill>
                <a:effectLst/>
                <a:latin typeface="+mn-lt"/>
                <a:ea typeface="+mn-ea"/>
                <a:cs typeface="+mn-cs"/>
              </a:rPr>
              <a:t>是</a:t>
            </a:r>
            <a:r>
              <a:rPr lang="zh-CN" altLang="en-US" sz="1200" kern="1200" dirty="0">
                <a:solidFill>
                  <a:schemeClr val="tx1"/>
                </a:solidFill>
                <a:effectLst/>
                <a:latin typeface="+mn-lt"/>
                <a:ea typeface="+mn-ea"/>
                <a:cs typeface="+mn-cs"/>
              </a:rPr>
              <a:t>集成项目团队向版本控制库中的主线提交的变更。理想情况下，集成构建应该在一台独立的、专门的计算机上执行。</a:t>
            </a:r>
          </a:p>
          <a:p>
            <a:r>
              <a:rPr lang="zh-CN" altLang="en-US" sz="1200" kern="1200" dirty="0">
                <a:solidFill>
                  <a:schemeClr val="tx1"/>
                </a:solidFill>
                <a:effectLst/>
                <a:latin typeface="+mn-lt"/>
                <a:ea typeface="+mn-ea"/>
                <a:cs typeface="+mn-cs"/>
              </a:rPr>
              <a:t>集成构建可以分阶段构建，包括“提交构建”和“次级构建”。</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提交构建是最快的构建（少于</a:t>
            </a:r>
            <a:r>
              <a:rPr lang="en-US" altLang="zh-CN" sz="1200" kern="1200" dirty="0">
                <a:solidFill>
                  <a:schemeClr val="tx1"/>
                </a:solidFill>
                <a:effectLst/>
                <a:latin typeface="+mn-lt"/>
                <a:ea typeface="+mn-ea"/>
                <a:cs typeface="+mn-cs"/>
              </a:rPr>
              <a:t>10</a:t>
            </a:r>
            <a:r>
              <a:rPr lang="zh-CN" altLang="en-US" sz="1200" kern="1200" dirty="0">
                <a:solidFill>
                  <a:schemeClr val="tx1"/>
                </a:solidFill>
                <a:effectLst/>
                <a:latin typeface="+mn-lt"/>
                <a:ea typeface="+mn-ea"/>
                <a:cs typeface="+mn-cs"/>
              </a:rPr>
              <a:t>分钟），它包括编译和单元测试。</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次级构建是集成构建的一种，它执行较慢的测试，如组件测试、系统测试、性能测试等。它可以执行自动化的审查，如代码规范遵守情况审查和代码复杂度审查。</a:t>
            </a:r>
          </a:p>
          <a:p>
            <a:r>
              <a:rPr lang="en-US" altLang="zh-CN" sz="1200" kern="1200" dirty="0">
                <a:solidFill>
                  <a:schemeClr val="tx1"/>
                </a:solidFill>
                <a:effectLst/>
                <a:latin typeface="+mn-lt"/>
                <a:ea typeface="+mn-ea"/>
                <a:cs typeface="+mn-cs"/>
              </a:rPr>
              <a:t>3</a:t>
            </a:r>
            <a:r>
              <a:rPr lang="zh-Hans" alt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发布构建</a:t>
            </a:r>
          </a:p>
          <a:p>
            <a:r>
              <a:rPr lang="zh-CN" altLang="en-US" sz="1200" kern="1200" dirty="0">
                <a:solidFill>
                  <a:schemeClr val="tx1"/>
                </a:solidFill>
                <a:effectLst/>
                <a:latin typeface="+mn-lt"/>
                <a:ea typeface="+mn-ea"/>
                <a:cs typeface="+mn-cs"/>
              </a:rPr>
              <a:t>发布构建准备好发布给用户的软件。持续集成的一个目标就是创建可以部署的软件。发布构建可能在一次迭代结束时进行，或在某个里程碑处进行，它可能包括更全面的性能测试和负载测试，并且必须包括所有的验收测试。</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并非所有的构建都是以同样的方式触发的。要根据构建的目标和频率来选择最合适的方式来触发某种构建。触发构建机制有以下方法：</a:t>
            </a:r>
          </a:p>
          <a:p>
            <a:r>
              <a:rPr lang="zh-CN" altLang="en-US" sz="1200" kern="1200" dirty="0">
                <a:solidFill>
                  <a:schemeClr val="tx1"/>
                </a:solidFill>
                <a:effectLst/>
                <a:latin typeface="+mn-lt"/>
                <a:ea typeface="+mn-ea"/>
                <a:cs typeface="+mn-cs"/>
              </a:rPr>
              <a:t>用户驱动：由某人手工发起集成构建</a:t>
            </a:r>
          </a:p>
          <a:p>
            <a:r>
              <a:rPr lang="zh-CN" altLang="en-US" sz="1200" kern="1200" dirty="0">
                <a:solidFill>
                  <a:schemeClr val="tx1"/>
                </a:solidFill>
                <a:effectLst/>
                <a:latin typeface="+mn-lt"/>
                <a:ea typeface="+mn-ea"/>
                <a:cs typeface="+mn-cs"/>
              </a:rPr>
              <a:t>定期执行：定期执行的过程由时间驱动，不论是否发生了变更。定期执行的活动适合下班后执行。</a:t>
            </a:r>
          </a:p>
          <a:p>
            <a:r>
              <a:rPr lang="zh-CN" altLang="en-US" sz="1200" kern="1200" dirty="0">
                <a:solidFill>
                  <a:schemeClr val="tx1"/>
                </a:solidFill>
                <a:effectLst/>
                <a:latin typeface="+mn-lt"/>
                <a:ea typeface="+mn-ea"/>
                <a:cs typeface="+mn-cs"/>
              </a:rPr>
              <a:t>轮询变更：一个进程以固定的时间间隔唤醒，从版本控制库中签出变更。如果检测到变更，它就执行集成构建。所有持续集成服务器都支持某种类型的“轮询变更”机制。</a:t>
            </a:r>
          </a:p>
          <a:p>
            <a:r>
              <a:rPr lang="zh-CN" altLang="en-US" sz="1200" kern="1200" dirty="0">
                <a:solidFill>
                  <a:schemeClr val="tx1"/>
                </a:solidFill>
                <a:effectLst/>
                <a:latin typeface="+mn-lt"/>
                <a:ea typeface="+mn-ea"/>
                <a:cs typeface="+mn-cs"/>
              </a:rPr>
              <a:t>事件驱动：事件驱动与轮询变更类似，但不同的是，构建不是由持续集成工具来触发的，而是由版本控制库触发的，给予事先定义好的变更事件，如果版本控制库检测到变更，它将执行构建脚本。</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私有构建</a:t>
            </a:r>
            <a:r>
              <a:rPr lang="zh-Hans" alt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用户驱动</a:t>
            </a:r>
          </a:p>
          <a:p>
            <a:r>
              <a:rPr lang="zh-CN" altLang="en-US" sz="1200" kern="1200" dirty="0">
                <a:solidFill>
                  <a:schemeClr val="tx1"/>
                </a:solidFill>
                <a:effectLst/>
                <a:latin typeface="+mn-lt"/>
                <a:ea typeface="+mn-ea"/>
                <a:cs typeface="+mn-cs"/>
              </a:rPr>
              <a:t>集成构建</a:t>
            </a:r>
            <a:r>
              <a:rPr lang="zh-Hans" alt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用户驱动、轮询变更、定期执行、事件驱动</a:t>
            </a:r>
          </a:p>
          <a:p>
            <a:r>
              <a:rPr lang="zh-CN" altLang="en-US" sz="1200" kern="1200" dirty="0">
                <a:solidFill>
                  <a:schemeClr val="tx1"/>
                </a:solidFill>
                <a:effectLst/>
                <a:latin typeface="+mn-lt"/>
                <a:ea typeface="+mn-ea"/>
                <a:cs typeface="+mn-cs"/>
              </a:rPr>
              <a:t>发布构建</a:t>
            </a:r>
            <a:r>
              <a:rPr lang="zh-Hans" alt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用户驱动、定期执行</a:t>
            </a:r>
          </a:p>
          <a:p>
            <a:endParaRPr kumimoji="1" lang="zh-CN" altLang="en-US" dirty="0"/>
          </a:p>
        </p:txBody>
      </p:sp>
      <p:sp>
        <p:nvSpPr>
          <p:cNvPr id="4" name="幻灯片编号占位符 3"/>
          <p:cNvSpPr>
            <a:spLocks noGrp="1"/>
          </p:cNvSpPr>
          <p:nvPr>
            <p:ph type="sldNum" sz="quarter" idx="10"/>
          </p:nvPr>
        </p:nvSpPr>
        <p:spPr/>
        <p:txBody>
          <a:bodyPr/>
          <a:lstStyle/>
          <a:p>
            <a:fld id="{12154F5D-E52D-4110-AEC7-42100854752C}" type="slidenum">
              <a:rPr lang="zh-CN" altLang="en-US" smtClean="0"/>
              <a:t>12</a:t>
            </a:fld>
            <a:endParaRPr lang="zh-CN" altLang="en-US"/>
          </a:p>
        </p:txBody>
      </p:sp>
    </p:spTree>
    <p:extLst>
      <p:ext uri="{BB962C8B-B14F-4D97-AF65-F5344CB8AC3E}">
        <p14:creationId xmlns:p14="http://schemas.microsoft.com/office/powerpoint/2010/main" val="4105935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F9603C5-2F16-421F-804E-19469D966ABA}"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8DF2A3-0265-4126-A6C8-1DE78A806D33}" type="slidenum">
              <a:rPr lang="zh-CN" altLang="en-US" smtClean="0"/>
              <a:t>‹#›</a:t>
            </a:fld>
            <a:endParaRPr lang="zh-CN" altLang="en-US"/>
          </a:p>
        </p:txBody>
      </p:sp>
    </p:spTree>
    <p:extLst>
      <p:ext uri="{BB962C8B-B14F-4D97-AF65-F5344CB8AC3E}">
        <p14:creationId xmlns:p14="http://schemas.microsoft.com/office/powerpoint/2010/main" val="420403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603C5-2F16-421F-804E-19469D966ABA}"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8DF2A3-0265-4126-A6C8-1DE78A806D33}" type="slidenum">
              <a:rPr lang="zh-CN" altLang="en-US" smtClean="0"/>
              <a:t>‹#›</a:t>
            </a:fld>
            <a:endParaRPr lang="zh-CN" altLang="en-US"/>
          </a:p>
        </p:txBody>
      </p:sp>
    </p:spTree>
    <p:extLst>
      <p:ext uri="{BB962C8B-B14F-4D97-AF65-F5344CB8AC3E}">
        <p14:creationId xmlns:p14="http://schemas.microsoft.com/office/powerpoint/2010/main" val="2775119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603C5-2F16-421F-804E-19469D966ABA}"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8DF2A3-0265-4126-A6C8-1DE78A806D33}" type="slidenum">
              <a:rPr lang="zh-CN" altLang="en-US" smtClean="0"/>
              <a:t>‹#›</a:t>
            </a:fld>
            <a:endParaRPr lang="zh-CN" altLang="en-US"/>
          </a:p>
        </p:txBody>
      </p:sp>
    </p:spTree>
    <p:extLst>
      <p:ext uri="{BB962C8B-B14F-4D97-AF65-F5344CB8AC3E}">
        <p14:creationId xmlns:p14="http://schemas.microsoft.com/office/powerpoint/2010/main" val="2385333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F9603C5-2F16-421F-804E-19469D966ABA}"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8DF2A3-0265-4126-A6C8-1DE78A806D33}" type="slidenum">
              <a:rPr lang="zh-CN" altLang="en-US" smtClean="0"/>
              <a:t>‹#›</a:t>
            </a:fld>
            <a:endParaRPr lang="zh-CN" altLang="en-US"/>
          </a:p>
        </p:txBody>
      </p:sp>
    </p:spTree>
    <p:extLst>
      <p:ext uri="{BB962C8B-B14F-4D97-AF65-F5344CB8AC3E}">
        <p14:creationId xmlns:p14="http://schemas.microsoft.com/office/powerpoint/2010/main" val="2529763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F9603C5-2F16-421F-804E-19469D966ABA}" type="datetimeFigureOut">
              <a:rPr lang="zh-CN" altLang="en-US" smtClean="0"/>
              <a:t>2018/5/26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8DF2A3-0265-4126-A6C8-1DE78A806D33}" type="slidenum">
              <a:rPr lang="zh-CN" altLang="en-US" smtClean="0"/>
              <a:t>‹#›</a:t>
            </a:fld>
            <a:endParaRPr lang="zh-CN" altLang="en-US"/>
          </a:p>
        </p:txBody>
      </p:sp>
    </p:spTree>
    <p:extLst>
      <p:ext uri="{BB962C8B-B14F-4D97-AF65-F5344CB8AC3E}">
        <p14:creationId xmlns:p14="http://schemas.microsoft.com/office/powerpoint/2010/main" val="1828278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F9603C5-2F16-421F-804E-19469D966ABA}"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8DF2A3-0265-4126-A6C8-1DE78A806D33}" type="slidenum">
              <a:rPr lang="zh-CN" altLang="en-US" smtClean="0"/>
              <a:t>‹#›</a:t>
            </a:fld>
            <a:endParaRPr lang="zh-CN" altLang="en-US"/>
          </a:p>
        </p:txBody>
      </p:sp>
    </p:spTree>
    <p:extLst>
      <p:ext uri="{BB962C8B-B14F-4D97-AF65-F5344CB8AC3E}">
        <p14:creationId xmlns:p14="http://schemas.microsoft.com/office/powerpoint/2010/main" val="1410667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F9603C5-2F16-421F-804E-19469D966ABA}" type="datetimeFigureOut">
              <a:rPr lang="zh-CN" altLang="en-US" smtClean="0"/>
              <a:t>2018/5/26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8DF2A3-0265-4126-A6C8-1DE78A806D33}" type="slidenum">
              <a:rPr lang="zh-CN" altLang="en-US" smtClean="0"/>
              <a:t>‹#›</a:t>
            </a:fld>
            <a:endParaRPr lang="zh-CN" altLang="en-US"/>
          </a:p>
        </p:txBody>
      </p:sp>
    </p:spTree>
    <p:extLst>
      <p:ext uri="{BB962C8B-B14F-4D97-AF65-F5344CB8AC3E}">
        <p14:creationId xmlns:p14="http://schemas.microsoft.com/office/powerpoint/2010/main" val="391906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965573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9603C5-2F16-421F-804E-19469D966ABA}" type="datetimeFigureOut">
              <a:rPr lang="zh-CN" altLang="en-US" smtClean="0"/>
              <a:t>2018/5/26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8DF2A3-0265-4126-A6C8-1DE78A806D33}" type="slidenum">
              <a:rPr lang="zh-CN" altLang="en-US" smtClean="0"/>
              <a:t>‹#›</a:t>
            </a:fld>
            <a:endParaRPr lang="zh-CN" altLang="en-US"/>
          </a:p>
        </p:txBody>
      </p:sp>
    </p:spTree>
    <p:extLst>
      <p:ext uri="{BB962C8B-B14F-4D97-AF65-F5344CB8AC3E}">
        <p14:creationId xmlns:p14="http://schemas.microsoft.com/office/powerpoint/2010/main" val="428755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603C5-2F16-421F-804E-19469D966ABA}"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8DF2A3-0265-4126-A6C8-1DE78A806D33}" type="slidenum">
              <a:rPr lang="zh-CN" altLang="en-US" smtClean="0"/>
              <a:t>‹#›</a:t>
            </a:fld>
            <a:endParaRPr lang="zh-CN" altLang="en-US"/>
          </a:p>
        </p:txBody>
      </p:sp>
    </p:spTree>
    <p:extLst>
      <p:ext uri="{BB962C8B-B14F-4D97-AF65-F5344CB8AC3E}">
        <p14:creationId xmlns:p14="http://schemas.microsoft.com/office/powerpoint/2010/main" val="307442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F9603C5-2F16-421F-804E-19469D966ABA}" type="datetimeFigureOut">
              <a:rPr lang="zh-CN" altLang="en-US" smtClean="0"/>
              <a:t>2018/5/26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8DF2A3-0265-4126-A6C8-1DE78A806D33}" type="slidenum">
              <a:rPr lang="zh-CN" altLang="en-US" smtClean="0"/>
              <a:t>‹#›</a:t>
            </a:fld>
            <a:endParaRPr lang="zh-CN" altLang="en-US"/>
          </a:p>
        </p:txBody>
      </p:sp>
    </p:spTree>
    <p:extLst>
      <p:ext uri="{BB962C8B-B14F-4D97-AF65-F5344CB8AC3E}">
        <p14:creationId xmlns:p14="http://schemas.microsoft.com/office/powerpoint/2010/main" val="269485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603C5-2F16-421F-804E-19469D966ABA}" type="datetimeFigureOut">
              <a:rPr lang="zh-CN" altLang="en-US" smtClean="0"/>
              <a:t>2018/5/26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DF2A3-0265-4126-A6C8-1DE78A806D33}" type="slidenum">
              <a:rPr lang="zh-CN" altLang="en-US" smtClean="0"/>
              <a:t>‹#›</a:t>
            </a:fld>
            <a:endParaRPr lang="zh-CN" altLang="en-US"/>
          </a:p>
        </p:txBody>
      </p:sp>
    </p:spTree>
    <p:extLst>
      <p:ext uri="{BB962C8B-B14F-4D97-AF65-F5344CB8AC3E}">
        <p14:creationId xmlns:p14="http://schemas.microsoft.com/office/powerpoint/2010/main" val="1781923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userDrawn="1">
          <p15:clr>
            <a:srgbClr val="F26B43"/>
          </p15:clr>
        </p15:guide>
        <p15:guide id="2" orient="horz" pos="4190" userDrawn="1">
          <p15:clr>
            <a:srgbClr val="F26B43"/>
          </p15:clr>
        </p15:guide>
        <p15:guide id="3" pos="230" userDrawn="1">
          <p15:clr>
            <a:srgbClr val="F26B43"/>
          </p15:clr>
        </p15:guide>
        <p15:guide id="4" pos="7449" userDrawn="1">
          <p15:clr>
            <a:srgbClr val="F26B43"/>
          </p15:clr>
        </p15:guide>
        <p15:guide id="5" orient="horz" pos="561" userDrawn="1">
          <p15:clr>
            <a:srgbClr val="F26B43"/>
          </p15:clr>
        </p15:guide>
        <p15:guide id="6" orient="horz" pos="691" userDrawn="1">
          <p15:clr>
            <a:srgbClr val="F26B43"/>
          </p15:clr>
        </p15:guide>
        <p15:guide id="7" orient="horz" pos="4017" userDrawn="1">
          <p15:clr>
            <a:srgbClr val="F26B43"/>
          </p15:clr>
        </p15:guide>
        <p15:guide id="8"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494962" y="4349199"/>
            <a:ext cx="7308675" cy="1681445"/>
            <a:chOff x="494962" y="4349199"/>
            <a:chExt cx="7308675" cy="1681445"/>
          </a:xfrm>
        </p:grpSpPr>
        <p:sp>
          <p:nvSpPr>
            <p:cNvPr id="6" name="文本框 5"/>
            <p:cNvSpPr txBox="1"/>
            <p:nvPr/>
          </p:nvSpPr>
          <p:spPr>
            <a:xfrm>
              <a:off x="941372" y="5310061"/>
              <a:ext cx="2454518" cy="320216"/>
            </a:xfrm>
            <a:prstGeom prst="rect">
              <a:avLst/>
            </a:prstGeom>
            <a:noFill/>
            <a:ln>
              <a:noFill/>
            </a:ln>
          </p:spPr>
          <p:txBody>
            <a:bodyPr wrap="none" rtlCol="0">
              <a:spAutoFit/>
            </a:bodyPr>
            <a:lstStyle/>
            <a:p>
              <a:pPr algn="dist"/>
              <a:r>
                <a:rPr lang="zh-CN" altLang="en-US" sz="1481" b="1" dirty="0">
                  <a:solidFill>
                    <a:schemeClr val="bg1"/>
                  </a:solidFill>
                  <a:cs typeface="+mn-ea"/>
                  <a:sym typeface="+mn-lt"/>
                </a:rPr>
                <a:t>优维科技（深圳）有限公司</a:t>
              </a:r>
            </a:p>
          </p:txBody>
        </p:sp>
        <p:sp>
          <p:nvSpPr>
            <p:cNvPr id="9" name="矩形 8"/>
            <p:cNvSpPr/>
            <p:nvPr/>
          </p:nvSpPr>
          <p:spPr>
            <a:xfrm>
              <a:off x="5479903" y="4398268"/>
              <a:ext cx="1452642" cy="287771"/>
            </a:xfrm>
            <a:prstGeom prst="rect">
              <a:avLst/>
            </a:prstGeom>
            <a:noFill/>
            <a:ln>
              <a:noFill/>
            </a:ln>
          </p:spPr>
          <p:txBody>
            <a:bodyPr wrap="none">
              <a:spAutoFit/>
            </a:bodyPr>
            <a:lstStyle/>
            <a:p>
              <a:pPr algn="r"/>
              <a:r>
                <a:rPr lang="en-US" altLang="zh-CN" sz="1270" dirty="0">
                  <a:solidFill>
                    <a:schemeClr val="bg1"/>
                  </a:solidFill>
                  <a:cs typeface="+mn-ea"/>
                  <a:sym typeface="+mn-lt"/>
                </a:rPr>
                <a:t>DevOps</a:t>
              </a:r>
              <a:r>
                <a:rPr lang="zh-CN" altLang="en-US" sz="1270" dirty="0">
                  <a:solidFill>
                    <a:schemeClr val="bg1"/>
                  </a:solidFill>
                  <a:cs typeface="+mn-ea"/>
                  <a:sym typeface="+mn-lt"/>
                </a:rPr>
                <a:t>管理专家</a:t>
              </a:r>
            </a:p>
          </p:txBody>
        </p:sp>
        <p:cxnSp>
          <p:nvCxnSpPr>
            <p:cNvPr id="10" name="直接连接符 9"/>
            <p:cNvCxnSpPr/>
            <p:nvPr/>
          </p:nvCxnSpPr>
          <p:spPr>
            <a:xfrm>
              <a:off x="1027836" y="5259291"/>
              <a:ext cx="523922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cxnSpLocks/>
              <a:endCxn id="9" idx="1"/>
            </p:cNvCxnSpPr>
            <p:nvPr/>
          </p:nvCxnSpPr>
          <p:spPr>
            <a:xfrm>
              <a:off x="783488" y="4501321"/>
              <a:ext cx="4696415" cy="4083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10365" y="4463175"/>
              <a:ext cx="0" cy="139185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cxnSpLocks/>
            </p:cNvCxnSpPr>
            <p:nvPr/>
          </p:nvCxnSpPr>
          <p:spPr>
            <a:xfrm>
              <a:off x="773200" y="5848205"/>
              <a:ext cx="6093319" cy="1770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824820" y="5605893"/>
              <a:ext cx="2645" cy="25342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7219918" y="4349199"/>
              <a:ext cx="330630" cy="1681445"/>
              <a:chOff x="7156918" y="3906456"/>
              <a:chExt cx="312461" cy="1589053"/>
            </a:xfrm>
            <a:solidFill>
              <a:schemeClr val="accent1"/>
            </a:solidFill>
          </p:grpSpPr>
          <p:cxnSp>
            <p:nvCxnSpPr>
              <p:cNvPr id="18" name="直接连接符 17"/>
              <p:cNvCxnSpPr/>
              <p:nvPr/>
            </p:nvCxnSpPr>
            <p:spPr>
              <a:xfrm flipH="1">
                <a:off x="7450585" y="3916672"/>
                <a:ext cx="18794" cy="1578837"/>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156918" y="5485035"/>
                <a:ext cx="298102"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64107" y="3906456"/>
                <a:ext cx="298102"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494962" y="4356853"/>
              <a:ext cx="335321" cy="1670635"/>
              <a:chOff x="6482465" y="3906198"/>
              <a:chExt cx="316896" cy="1578837"/>
            </a:xfrm>
            <a:solidFill>
              <a:schemeClr val="accent1"/>
            </a:solidFill>
          </p:grpSpPr>
          <p:cxnSp>
            <p:nvCxnSpPr>
              <p:cNvPr id="22" name="直接连接符 21"/>
              <p:cNvCxnSpPr/>
              <p:nvPr/>
            </p:nvCxnSpPr>
            <p:spPr>
              <a:xfrm flipH="1">
                <a:off x="6482465" y="3906198"/>
                <a:ext cx="18794" cy="1578837"/>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486076" y="5485035"/>
                <a:ext cx="298102"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501259" y="3909527"/>
                <a:ext cx="298102"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矩形 24"/>
            <p:cNvSpPr/>
            <p:nvPr/>
          </p:nvSpPr>
          <p:spPr>
            <a:xfrm>
              <a:off x="947921" y="4747616"/>
              <a:ext cx="6855716" cy="483081"/>
            </a:xfrm>
            <a:prstGeom prst="rect">
              <a:avLst/>
            </a:prstGeom>
          </p:spPr>
          <p:txBody>
            <a:bodyPr wrap="square">
              <a:spAutoFit/>
            </a:bodyPr>
            <a:lstStyle/>
            <a:p>
              <a:r>
                <a:rPr lang="zh-CN" altLang="en-US" sz="2539" b="1" dirty="0">
                  <a:solidFill>
                    <a:schemeClr val="bg1"/>
                  </a:solidFill>
                  <a:cs typeface="+mn-ea"/>
                  <a:sym typeface="+mn-lt"/>
                </a:rPr>
                <a:t>持续集成标准化的落地案例分享</a:t>
              </a:r>
            </a:p>
          </p:txBody>
        </p:sp>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8637" y="4708920"/>
              <a:ext cx="537821" cy="537253"/>
            </a:xfrm>
            <a:prstGeom prst="rect">
              <a:avLst/>
            </a:prstGeom>
          </p:spPr>
        </p:pic>
      </p:grpSp>
    </p:spTree>
    <p:extLst>
      <p:ext uri="{BB962C8B-B14F-4D97-AF65-F5344CB8AC3E}">
        <p14:creationId xmlns:p14="http://schemas.microsoft.com/office/powerpoint/2010/main" val="277527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0B1D2AF8-AC80-9D4B-A179-AE8F3CC2B31F}"/>
              </a:ext>
            </a:extLst>
          </p:cNvPr>
          <p:cNvSpPr/>
          <p:nvPr/>
        </p:nvSpPr>
        <p:spPr>
          <a:xfrm>
            <a:off x="396042" y="890588"/>
            <a:ext cx="3968759"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23" name="持续交付之应用交付收益">
            <a:extLst>
              <a:ext uri="{FF2B5EF4-FFF2-40B4-BE49-F238E27FC236}">
                <a16:creationId xmlns:a16="http://schemas.microsoft.com/office/drawing/2014/main" id="{8B04F80F-849E-8D4B-80B9-9A1B6CAFECE6}"/>
              </a:ext>
            </a:extLst>
          </p:cNvPr>
          <p:cNvSpPr/>
          <p:nvPr/>
        </p:nvSpPr>
        <p:spPr>
          <a:xfrm>
            <a:off x="365125" y="285739"/>
            <a:ext cx="3334246"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持续集成的最佳实践</a:t>
            </a:r>
            <a:endParaRPr sz="2800" dirty="0">
              <a:solidFill>
                <a:srgbClr val="2164B0"/>
              </a:solidFill>
              <a:latin typeface="+mn-lt"/>
              <a:ea typeface="+mn-ea"/>
              <a:cs typeface="+mn-ea"/>
              <a:sym typeface="+mn-lt"/>
            </a:endParaRPr>
          </a:p>
        </p:txBody>
      </p:sp>
      <p:sp>
        <p:nvSpPr>
          <p:cNvPr id="8" name="矩形 7">
            <a:extLst>
              <a:ext uri="{FF2B5EF4-FFF2-40B4-BE49-F238E27FC236}">
                <a16:creationId xmlns:a16="http://schemas.microsoft.com/office/drawing/2014/main" id="{9CABDF9B-0BD4-AF48-BBC9-FB3722EC92BA}"/>
              </a:ext>
            </a:extLst>
          </p:cNvPr>
          <p:cNvSpPr/>
          <p:nvPr/>
        </p:nvSpPr>
        <p:spPr>
          <a:xfrm>
            <a:off x="365125" y="1043700"/>
            <a:ext cx="6096000" cy="523220"/>
          </a:xfrm>
          <a:prstGeom prst="rect">
            <a:avLst/>
          </a:prstGeom>
        </p:spPr>
        <p:txBody>
          <a:bodyPr>
            <a:spAutoFit/>
          </a:bodyPr>
          <a:lstStyle/>
          <a:p>
            <a:r>
              <a:rPr lang="en-US" altLang="zh-CN" sz="2800" b="1" dirty="0">
                <a:solidFill>
                  <a:srgbClr val="2064AF"/>
                </a:solidFill>
                <a:cs typeface="+mn-ea"/>
                <a:sym typeface="+mn-lt"/>
              </a:rPr>
              <a:t>2</a:t>
            </a:r>
            <a:r>
              <a:rPr lang="zh-CN" altLang="en-US" sz="2800" b="1" dirty="0">
                <a:solidFill>
                  <a:srgbClr val="2064AF"/>
                </a:solidFill>
                <a:cs typeface="+mn-ea"/>
                <a:sym typeface="+mn-lt"/>
              </a:rPr>
              <a:t>、提交变更</a:t>
            </a:r>
          </a:p>
        </p:txBody>
      </p:sp>
      <p:pic>
        <p:nvPicPr>
          <p:cNvPr id="11" name="图片 10">
            <a:extLst>
              <a:ext uri="{FF2B5EF4-FFF2-40B4-BE49-F238E27FC236}">
                <a16:creationId xmlns:a16="http://schemas.microsoft.com/office/drawing/2014/main" id="{4DC74EFF-96AA-D349-8B27-CE14D8AEB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9371" y="285739"/>
            <a:ext cx="8309543" cy="5319195"/>
          </a:xfrm>
          <a:prstGeom prst="rect">
            <a:avLst/>
          </a:prstGeom>
        </p:spPr>
      </p:pic>
      <p:sp>
        <p:nvSpPr>
          <p:cNvPr id="4" name="框架 3">
            <a:extLst>
              <a:ext uri="{FF2B5EF4-FFF2-40B4-BE49-F238E27FC236}">
                <a16:creationId xmlns:a16="http://schemas.microsoft.com/office/drawing/2014/main" id="{14C390A3-5606-1340-8496-37CE738637F6}"/>
              </a:ext>
            </a:extLst>
          </p:cNvPr>
          <p:cNvSpPr/>
          <p:nvPr/>
        </p:nvSpPr>
        <p:spPr>
          <a:xfrm>
            <a:off x="5266267" y="3297317"/>
            <a:ext cx="1787524" cy="74975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CMDB系统要建立面向应用的资源管理体系">
            <a:extLst>
              <a:ext uri="{FF2B5EF4-FFF2-40B4-BE49-F238E27FC236}">
                <a16:creationId xmlns:a16="http://schemas.microsoft.com/office/drawing/2014/main" id="{E0AC6DBC-46D2-DB4A-B455-405B2BECB210}"/>
              </a:ext>
            </a:extLst>
          </p:cNvPr>
          <p:cNvSpPr/>
          <p:nvPr/>
        </p:nvSpPr>
        <p:spPr>
          <a:xfrm>
            <a:off x="396042" y="2440672"/>
            <a:ext cx="5248853" cy="17132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buClr>
                <a:srgbClr val="438FD9"/>
              </a:buClr>
              <a:buSzPct val="100000"/>
              <a:buChar char="✤"/>
              <a:defRPr sz="2300"/>
            </a:lvl1pPr>
          </a:lstStyle>
          <a:p>
            <a:pPr>
              <a:lnSpc>
                <a:spcPct val="150000"/>
              </a:lnSpc>
              <a:buFont typeface="Arial" panose="020B0604020202020204" pitchFamily="34" charset="0"/>
              <a:buChar char="•"/>
            </a:pPr>
            <a:r>
              <a:rPr lang="zh-CN" altLang="en-US" sz="1800" b="1" dirty="0">
                <a:solidFill>
                  <a:srgbClr val="2064AF"/>
                </a:solidFill>
                <a:cs typeface="+mn-ea"/>
                <a:sym typeface="+mn-lt"/>
              </a:rPr>
              <a:t>经常提交代码</a:t>
            </a:r>
            <a:endParaRPr lang="en-US" altLang="zh-CN" sz="1800" b="1" dirty="0">
              <a:solidFill>
                <a:srgbClr val="2064AF"/>
              </a:solidFill>
              <a:cs typeface="+mn-ea"/>
              <a:sym typeface="+mn-lt"/>
            </a:endParaRPr>
          </a:p>
          <a:p>
            <a:pPr>
              <a:lnSpc>
                <a:spcPct val="150000"/>
              </a:lnSpc>
              <a:buFont typeface="Arial" panose="020B0604020202020204" pitchFamily="34" charset="0"/>
              <a:buChar char="•"/>
            </a:pPr>
            <a:r>
              <a:rPr lang="zh-CN" altLang="en-US" sz="1800" b="1" dirty="0">
                <a:solidFill>
                  <a:srgbClr val="2064AF"/>
                </a:solidFill>
                <a:cs typeface="+mn-ea"/>
                <a:sym typeface="+mn-lt"/>
              </a:rPr>
              <a:t>不要提交无法构建代码</a:t>
            </a:r>
            <a:endParaRPr lang="en-US" altLang="zh-CN" sz="1800" b="1" dirty="0">
              <a:solidFill>
                <a:srgbClr val="2064AF"/>
              </a:solidFill>
              <a:cs typeface="+mn-ea"/>
              <a:sym typeface="+mn-lt"/>
            </a:endParaRPr>
          </a:p>
          <a:p>
            <a:pPr>
              <a:lnSpc>
                <a:spcPct val="150000"/>
              </a:lnSpc>
              <a:buFont typeface="Arial" panose="020B0604020202020204" pitchFamily="34" charset="0"/>
              <a:buChar char="•"/>
            </a:pPr>
            <a:r>
              <a:rPr lang="zh-CN" altLang="en-US" sz="1800" b="1" dirty="0">
                <a:solidFill>
                  <a:srgbClr val="2064AF"/>
                </a:solidFill>
                <a:cs typeface="+mn-ea"/>
                <a:sym typeface="+mn-lt"/>
              </a:rPr>
              <a:t>提交前在本地运行所有的提交测试</a:t>
            </a:r>
            <a:endParaRPr lang="en-US" altLang="zh-CN" sz="1800" b="1" dirty="0">
              <a:solidFill>
                <a:srgbClr val="2064AF"/>
              </a:solidFill>
              <a:cs typeface="+mn-ea"/>
              <a:sym typeface="+mn-lt"/>
            </a:endParaRPr>
          </a:p>
          <a:p>
            <a:pPr>
              <a:lnSpc>
                <a:spcPct val="150000"/>
              </a:lnSpc>
              <a:buFont typeface="Arial" panose="020B0604020202020204" pitchFamily="34" charset="0"/>
              <a:buChar char="•"/>
            </a:pPr>
            <a:r>
              <a:rPr lang="zh-CN" altLang="en-US" sz="1800" b="1" dirty="0">
                <a:solidFill>
                  <a:srgbClr val="2064AF"/>
                </a:solidFill>
                <a:cs typeface="+mn-ea"/>
                <a:sym typeface="+mn-lt"/>
              </a:rPr>
              <a:t>引入代码质量检查工具</a:t>
            </a:r>
            <a:endParaRPr sz="1800" b="1" dirty="0">
              <a:solidFill>
                <a:srgbClr val="2064AF"/>
              </a:solidFill>
              <a:cs typeface="+mn-ea"/>
              <a:sym typeface="+mn-lt"/>
            </a:endParaRPr>
          </a:p>
        </p:txBody>
      </p:sp>
    </p:spTree>
    <p:extLst>
      <p:ext uri="{BB962C8B-B14F-4D97-AF65-F5344CB8AC3E}">
        <p14:creationId xmlns:p14="http://schemas.microsoft.com/office/powerpoint/2010/main" val="74348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0B1D2AF8-AC80-9D4B-A179-AE8F3CC2B31F}"/>
              </a:ext>
            </a:extLst>
          </p:cNvPr>
          <p:cNvSpPr/>
          <p:nvPr/>
        </p:nvSpPr>
        <p:spPr>
          <a:xfrm>
            <a:off x="396042" y="890588"/>
            <a:ext cx="3968759"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23" name="持续交付之应用交付收益">
            <a:extLst>
              <a:ext uri="{FF2B5EF4-FFF2-40B4-BE49-F238E27FC236}">
                <a16:creationId xmlns:a16="http://schemas.microsoft.com/office/drawing/2014/main" id="{8B04F80F-849E-8D4B-80B9-9A1B6CAFECE6}"/>
              </a:ext>
            </a:extLst>
          </p:cNvPr>
          <p:cNvSpPr/>
          <p:nvPr/>
        </p:nvSpPr>
        <p:spPr>
          <a:xfrm>
            <a:off x="365125" y="285739"/>
            <a:ext cx="3334246"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持续集成的最佳实践</a:t>
            </a:r>
            <a:endParaRPr sz="2800" dirty="0">
              <a:solidFill>
                <a:srgbClr val="2164B0"/>
              </a:solidFill>
              <a:latin typeface="+mn-lt"/>
              <a:ea typeface="+mn-ea"/>
              <a:cs typeface="+mn-ea"/>
              <a:sym typeface="+mn-lt"/>
            </a:endParaRPr>
          </a:p>
        </p:txBody>
      </p:sp>
      <p:sp>
        <p:nvSpPr>
          <p:cNvPr id="8" name="矩形 7">
            <a:extLst>
              <a:ext uri="{FF2B5EF4-FFF2-40B4-BE49-F238E27FC236}">
                <a16:creationId xmlns:a16="http://schemas.microsoft.com/office/drawing/2014/main" id="{9CABDF9B-0BD4-AF48-BBC9-FB3722EC92BA}"/>
              </a:ext>
            </a:extLst>
          </p:cNvPr>
          <p:cNvSpPr/>
          <p:nvPr/>
        </p:nvSpPr>
        <p:spPr>
          <a:xfrm>
            <a:off x="365125" y="1043700"/>
            <a:ext cx="6096000" cy="523220"/>
          </a:xfrm>
          <a:prstGeom prst="rect">
            <a:avLst/>
          </a:prstGeom>
        </p:spPr>
        <p:txBody>
          <a:bodyPr>
            <a:spAutoFit/>
          </a:bodyPr>
          <a:lstStyle/>
          <a:p>
            <a:r>
              <a:rPr lang="en-US" altLang="zh-CN" sz="2800" b="1" dirty="0">
                <a:solidFill>
                  <a:srgbClr val="2064AF"/>
                </a:solidFill>
                <a:cs typeface="+mn-ea"/>
                <a:sym typeface="+mn-lt"/>
              </a:rPr>
              <a:t>3</a:t>
            </a:r>
            <a:r>
              <a:rPr lang="zh-CN" altLang="en-US" sz="2800" b="1" dirty="0">
                <a:solidFill>
                  <a:srgbClr val="2064AF"/>
                </a:solidFill>
                <a:cs typeface="+mn-ea"/>
                <a:sym typeface="+mn-lt"/>
              </a:rPr>
              <a:t>、代码拉取</a:t>
            </a:r>
          </a:p>
        </p:txBody>
      </p:sp>
      <p:pic>
        <p:nvPicPr>
          <p:cNvPr id="11" name="图片 10">
            <a:extLst>
              <a:ext uri="{FF2B5EF4-FFF2-40B4-BE49-F238E27FC236}">
                <a16:creationId xmlns:a16="http://schemas.microsoft.com/office/drawing/2014/main" id="{4DC74EFF-96AA-D349-8B27-CE14D8AEB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9371" y="285739"/>
            <a:ext cx="8309543" cy="5319195"/>
          </a:xfrm>
          <a:prstGeom prst="rect">
            <a:avLst/>
          </a:prstGeom>
        </p:spPr>
      </p:pic>
      <p:sp>
        <p:nvSpPr>
          <p:cNvPr id="4" name="框架 3">
            <a:extLst>
              <a:ext uri="{FF2B5EF4-FFF2-40B4-BE49-F238E27FC236}">
                <a16:creationId xmlns:a16="http://schemas.microsoft.com/office/drawing/2014/main" id="{14C390A3-5606-1340-8496-37CE738637F6}"/>
              </a:ext>
            </a:extLst>
          </p:cNvPr>
          <p:cNvSpPr/>
          <p:nvPr/>
        </p:nvSpPr>
        <p:spPr>
          <a:xfrm>
            <a:off x="8035924" y="3280383"/>
            <a:ext cx="1811867" cy="660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CMDB系统要建立面向应用的资源管理体系">
            <a:extLst>
              <a:ext uri="{FF2B5EF4-FFF2-40B4-BE49-F238E27FC236}">
                <a16:creationId xmlns:a16="http://schemas.microsoft.com/office/drawing/2014/main" id="{6EE6A97F-9FF1-8E4B-AD58-0D17660E0C9A}"/>
              </a:ext>
            </a:extLst>
          </p:cNvPr>
          <p:cNvSpPr/>
          <p:nvPr/>
        </p:nvSpPr>
        <p:spPr>
          <a:xfrm>
            <a:off x="396042" y="2856171"/>
            <a:ext cx="5248853" cy="88229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buClr>
                <a:srgbClr val="438FD9"/>
              </a:buClr>
              <a:buSzPct val="100000"/>
              <a:buChar char="✤"/>
              <a:defRPr sz="2300"/>
            </a:lvl1pPr>
          </a:lstStyle>
          <a:p>
            <a:pPr>
              <a:lnSpc>
                <a:spcPct val="150000"/>
              </a:lnSpc>
              <a:buFont typeface="Arial" panose="020B0604020202020204" pitchFamily="34" charset="0"/>
              <a:buChar char="•"/>
            </a:pPr>
            <a:r>
              <a:rPr lang="en-US" altLang="zh-CN" sz="1800" b="1" dirty="0">
                <a:solidFill>
                  <a:srgbClr val="2064AF"/>
                </a:solidFill>
                <a:cs typeface="+mn-ea"/>
                <a:sym typeface="+mn-lt"/>
              </a:rPr>
              <a:t>POLL</a:t>
            </a:r>
          </a:p>
          <a:p>
            <a:pPr>
              <a:lnSpc>
                <a:spcPct val="150000"/>
              </a:lnSpc>
              <a:buFont typeface="Arial" panose="020B0604020202020204" pitchFamily="34" charset="0"/>
              <a:buChar char="•"/>
            </a:pPr>
            <a:r>
              <a:rPr lang="en-US" altLang="zh-CN" sz="1800" b="1" dirty="0">
                <a:solidFill>
                  <a:srgbClr val="2064AF"/>
                </a:solidFill>
                <a:cs typeface="+mn-ea"/>
                <a:sym typeface="+mn-lt"/>
              </a:rPr>
              <a:t>PUSH</a:t>
            </a:r>
            <a:endParaRPr sz="1800" b="1" dirty="0">
              <a:solidFill>
                <a:srgbClr val="2064AF"/>
              </a:solidFill>
              <a:cs typeface="+mn-ea"/>
              <a:sym typeface="+mn-lt"/>
            </a:endParaRPr>
          </a:p>
        </p:txBody>
      </p:sp>
    </p:spTree>
    <p:extLst>
      <p:ext uri="{BB962C8B-B14F-4D97-AF65-F5344CB8AC3E}">
        <p14:creationId xmlns:p14="http://schemas.microsoft.com/office/powerpoint/2010/main" val="242217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0B1D2AF8-AC80-9D4B-A179-AE8F3CC2B31F}"/>
              </a:ext>
            </a:extLst>
          </p:cNvPr>
          <p:cNvSpPr/>
          <p:nvPr/>
        </p:nvSpPr>
        <p:spPr>
          <a:xfrm>
            <a:off x="396042" y="890588"/>
            <a:ext cx="3968759"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23" name="持续交付之应用交付收益">
            <a:extLst>
              <a:ext uri="{FF2B5EF4-FFF2-40B4-BE49-F238E27FC236}">
                <a16:creationId xmlns:a16="http://schemas.microsoft.com/office/drawing/2014/main" id="{8B04F80F-849E-8D4B-80B9-9A1B6CAFECE6}"/>
              </a:ext>
            </a:extLst>
          </p:cNvPr>
          <p:cNvSpPr/>
          <p:nvPr/>
        </p:nvSpPr>
        <p:spPr>
          <a:xfrm>
            <a:off x="365125" y="285739"/>
            <a:ext cx="3334246"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持续集成的最佳实践</a:t>
            </a:r>
            <a:endParaRPr sz="2800" dirty="0">
              <a:solidFill>
                <a:srgbClr val="2164B0"/>
              </a:solidFill>
              <a:latin typeface="+mn-lt"/>
              <a:ea typeface="+mn-ea"/>
              <a:cs typeface="+mn-ea"/>
              <a:sym typeface="+mn-lt"/>
            </a:endParaRPr>
          </a:p>
        </p:txBody>
      </p:sp>
      <p:sp>
        <p:nvSpPr>
          <p:cNvPr id="8" name="矩形 7">
            <a:extLst>
              <a:ext uri="{FF2B5EF4-FFF2-40B4-BE49-F238E27FC236}">
                <a16:creationId xmlns:a16="http://schemas.microsoft.com/office/drawing/2014/main" id="{9CABDF9B-0BD4-AF48-BBC9-FB3722EC92BA}"/>
              </a:ext>
            </a:extLst>
          </p:cNvPr>
          <p:cNvSpPr/>
          <p:nvPr/>
        </p:nvSpPr>
        <p:spPr>
          <a:xfrm>
            <a:off x="365125" y="1043700"/>
            <a:ext cx="6096000" cy="523220"/>
          </a:xfrm>
          <a:prstGeom prst="rect">
            <a:avLst/>
          </a:prstGeom>
        </p:spPr>
        <p:txBody>
          <a:bodyPr>
            <a:spAutoFit/>
          </a:bodyPr>
          <a:lstStyle/>
          <a:p>
            <a:r>
              <a:rPr lang="en-US" altLang="zh-CN" sz="2800" b="1" dirty="0">
                <a:solidFill>
                  <a:srgbClr val="2064AF"/>
                </a:solidFill>
                <a:cs typeface="+mn-ea"/>
                <a:sym typeface="+mn-lt"/>
              </a:rPr>
              <a:t>4</a:t>
            </a:r>
            <a:r>
              <a:rPr lang="zh-CN" altLang="en-US" sz="2800" b="1" dirty="0">
                <a:solidFill>
                  <a:srgbClr val="2064AF"/>
                </a:solidFill>
                <a:cs typeface="+mn-ea"/>
                <a:sym typeface="+mn-lt"/>
              </a:rPr>
              <a:t>、构建</a:t>
            </a:r>
          </a:p>
        </p:txBody>
      </p:sp>
      <p:pic>
        <p:nvPicPr>
          <p:cNvPr id="11" name="图片 10">
            <a:extLst>
              <a:ext uri="{FF2B5EF4-FFF2-40B4-BE49-F238E27FC236}">
                <a16:creationId xmlns:a16="http://schemas.microsoft.com/office/drawing/2014/main" id="{4DC74EFF-96AA-D349-8B27-CE14D8AEB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9369" y="285739"/>
            <a:ext cx="8309545" cy="5319196"/>
          </a:xfrm>
          <a:prstGeom prst="rect">
            <a:avLst/>
          </a:prstGeom>
        </p:spPr>
      </p:pic>
      <p:sp>
        <p:nvSpPr>
          <p:cNvPr id="4" name="框架 3">
            <a:extLst>
              <a:ext uri="{FF2B5EF4-FFF2-40B4-BE49-F238E27FC236}">
                <a16:creationId xmlns:a16="http://schemas.microsoft.com/office/drawing/2014/main" id="{14C390A3-5606-1340-8496-37CE738637F6}"/>
              </a:ext>
            </a:extLst>
          </p:cNvPr>
          <p:cNvSpPr/>
          <p:nvPr/>
        </p:nvSpPr>
        <p:spPr>
          <a:xfrm>
            <a:off x="10603447" y="2484517"/>
            <a:ext cx="1405467" cy="64815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aphicFrame>
        <p:nvGraphicFramePr>
          <p:cNvPr id="2" name="表格 1">
            <a:extLst>
              <a:ext uri="{FF2B5EF4-FFF2-40B4-BE49-F238E27FC236}">
                <a16:creationId xmlns:a16="http://schemas.microsoft.com/office/drawing/2014/main" id="{B7ACF324-B941-334D-8A48-3B383C48E03F}"/>
              </a:ext>
            </a:extLst>
          </p:cNvPr>
          <p:cNvGraphicFramePr>
            <a:graphicFrameLocks noGrp="1"/>
          </p:cNvGraphicFramePr>
          <p:nvPr>
            <p:extLst>
              <p:ext uri="{D42A27DB-BD31-4B8C-83A1-F6EECF244321}">
                <p14:modId xmlns:p14="http://schemas.microsoft.com/office/powerpoint/2010/main" val="3776827408"/>
              </p:ext>
            </p:extLst>
          </p:nvPr>
        </p:nvGraphicFramePr>
        <p:xfrm>
          <a:off x="396042" y="2107136"/>
          <a:ext cx="3303329" cy="4102647"/>
        </p:xfrm>
        <a:graphic>
          <a:graphicData uri="http://schemas.openxmlformats.org/drawingml/2006/table">
            <a:tbl>
              <a:tblPr/>
              <a:tblGrid>
                <a:gridCol w="1196275">
                  <a:extLst>
                    <a:ext uri="{9D8B030D-6E8A-4147-A177-3AD203B41FA5}">
                      <a16:colId xmlns:a16="http://schemas.microsoft.com/office/drawing/2014/main" val="1342389493"/>
                    </a:ext>
                  </a:extLst>
                </a:gridCol>
                <a:gridCol w="2107054">
                  <a:extLst>
                    <a:ext uri="{9D8B030D-6E8A-4147-A177-3AD203B41FA5}">
                      <a16:colId xmlns:a16="http://schemas.microsoft.com/office/drawing/2014/main" val="1400215942"/>
                    </a:ext>
                  </a:extLst>
                </a:gridCol>
              </a:tblGrid>
              <a:tr h="857826">
                <a:tc>
                  <a:txBody>
                    <a:bodyPr/>
                    <a:lstStyle/>
                    <a:p>
                      <a:pPr algn="l"/>
                      <a:r>
                        <a:rPr lang="zh-CN" altLang="en-US" b="1">
                          <a:solidFill>
                            <a:srgbClr val="000000"/>
                          </a:solidFill>
                          <a:effectLst/>
                          <a:latin typeface="SimSun" panose="02010600030101010101" pitchFamily="2" charset="-122"/>
                          <a:ea typeface="SimSun" panose="02010600030101010101" pitchFamily="2" charset="-122"/>
                        </a:rPr>
                        <a:t>构建类型</a:t>
                      </a:r>
                      <a:endParaRPr lang="zh-CN" altLang="en-US" b="1">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a:r>
                        <a:rPr lang="zh-CN" altLang="en-US" b="1" dirty="0">
                          <a:solidFill>
                            <a:srgbClr val="000000"/>
                          </a:solidFill>
                          <a:effectLst/>
                          <a:latin typeface="SimSun" panose="02010600030101010101" pitchFamily="2" charset="-122"/>
                          <a:ea typeface="SimSun" panose="02010600030101010101" pitchFamily="2" charset="-122"/>
                        </a:rPr>
                        <a:t>构建触发机制</a:t>
                      </a:r>
                      <a:endParaRPr lang="zh-CN" altLang="en-US" b="1" dirty="0">
                        <a:effectLst/>
                      </a:endParaRP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0082151"/>
                  </a:ext>
                </a:extLst>
              </a:tr>
              <a:tr h="857826">
                <a:tc>
                  <a:txBody>
                    <a:bodyPr/>
                    <a:lstStyle/>
                    <a:p>
                      <a:r>
                        <a:rPr lang="zh-CN" altLang="en-US" sz="1800" b="1" kern="1200" dirty="0">
                          <a:solidFill>
                            <a:srgbClr val="2064AF"/>
                          </a:solidFill>
                          <a:latin typeface="+mn-lt"/>
                          <a:ea typeface="+mn-ea"/>
                          <a:cs typeface="+mn-ea"/>
                        </a:rPr>
                        <a:t>私有构建</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C0C0"/>
                    </a:solidFill>
                  </a:tcPr>
                </a:tc>
                <a:tc>
                  <a:txBody>
                    <a:bodyPr/>
                    <a:lstStyle/>
                    <a:p>
                      <a:r>
                        <a:rPr lang="zh-CN" altLang="en-US" sz="1800" b="1" kern="1200" dirty="0">
                          <a:solidFill>
                            <a:srgbClr val="2064AF"/>
                          </a:solidFill>
                          <a:latin typeface="+mn-lt"/>
                          <a:ea typeface="+mn-ea"/>
                          <a:cs typeface="+mn-ea"/>
                        </a:rPr>
                        <a:t>用户驱动</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3371590910"/>
                  </a:ext>
                </a:extLst>
              </a:tr>
              <a:tr h="1529169">
                <a:tc>
                  <a:txBody>
                    <a:bodyPr/>
                    <a:lstStyle/>
                    <a:p>
                      <a:r>
                        <a:rPr lang="zh-CN" altLang="en-US" sz="1800" b="1" kern="1200" dirty="0">
                          <a:solidFill>
                            <a:srgbClr val="2064AF"/>
                          </a:solidFill>
                          <a:latin typeface="+mn-lt"/>
                          <a:ea typeface="+mn-ea"/>
                          <a:cs typeface="+mn-ea"/>
                        </a:rPr>
                        <a:t>集成构建</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zh-CN" altLang="en-US" sz="1800" b="1" kern="1200" dirty="0">
                          <a:solidFill>
                            <a:srgbClr val="2064AF"/>
                          </a:solidFill>
                          <a:latin typeface="+mn-lt"/>
                          <a:ea typeface="+mn-ea"/>
                          <a:cs typeface="+mn-ea"/>
                        </a:rPr>
                        <a:t>用户驱动、轮询变更、定期执行、事件驱动</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6368244"/>
                  </a:ext>
                </a:extLst>
              </a:tr>
              <a:tr h="857826">
                <a:tc>
                  <a:txBody>
                    <a:bodyPr/>
                    <a:lstStyle/>
                    <a:p>
                      <a:r>
                        <a:rPr lang="zh-CN" altLang="en-US" sz="1800" b="1" kern="1200">
                          <a:solidFill>
                            <a:srgbClr val="2064AF"/>
                          </a:solidFill>
                          <a:latin typeface="+mn-lt"/>
                          <a:ea typeface="+mn-ea"/>
                          <a:cs typeface="+mn-ea"/>
                        </a:rPr>
                        <a:t>发布构建</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C0C0"/>
                    </a:solidFill>
                  </a:tcPr>
                </a:tc>
                <a:tc>
                  <a:txBody>
                    <a:bodyPr/>
                    <a:lstStyle/>
                    <a:p>
                      <a:r>
                        <a:rPr lang="zh-CN" altLang="en-US" sz="1800" b="1" kern="1200" dirty="0">
                          <a:solidFill>
                            <a:srgbClr val="2064AF"/>
                          </a:solidFill>
                          <a:latin typeface="+mn-lt"/>
                          <a:ea typeface="+mn-ea"/>
                          <a:cs typeface="+mn-ea"/>
                        </a:rPr>
                        <a:t>用户驱动、定期执行</a:t>
                      </a:r>
                    </a:p>
                  </a:txBody>
                  <a:tcPr marL="38100" marR="38100" marT="38100" marB="381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0C0C0"/>
                    </a:solidFill>
                  </a:tcPr>
                </a:tc>
                <a:extLst>
                  <a:ext uri="{0D108BD9-81ED-4DB2-BD59-A6C34878D82A}">
                    <a16:rowId xmlns:a16="http://schemas.microsoft.com/office/drawing/2014/main" val="264396253"/>
                  </a:ext>
                </a:extLst>
              </a:tr>
            </a:tbl>
          </a:graphicData>
        </a:graphic>
      </p:graphicFrame>
    </p:spTree>
    <p:extLst>
      <p:ext uri="{BB962C8B-B14F-4D97-AF65-F5344CB8AC3E}">
        <p14:creationId xmlns:p14="http://schemas.microsoft.com/office/powerpoint/2010/main" val="4174164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0B1D2AF8-AC80-9D4B-A179-AE8F3CC2B31F}"/>
              </a:ext>
            </a:extLst>
          </p:cNvPr>
          <p:cNvSpPr/>
          <p:nvPr/>
        </p:nvSpPr>
        <p:spPr>
          <a:xfrm>
            <a:off x="396042" y="890588"/>
            <a:ext cx="3968759"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23" name="持续交付之应用交付收益">
            <a:extLst>
              <a:ext uri="{FF2B5EF4-FFF2-40B4-BE49-F238E27FC236}">
                <a16:creationId xmlns:a16="http://schemas.microsoft.com/office/drawing/2014/main" id="{8B04F80F-849E-8D4B-80B9-9A1B6CAFECE6}"/>
              </a:ext>
            </a:extLst>
          </p:cNvPr>
          <p:cNvSpPr/>
          <p:nvPr/>
        </p:nvSpPr>
        <p:spPr>
          <a:xfrm>
            <a:off x="365125" y="285739"/>
            <a:ext cx="3334246"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持续集成的最佳实践</a:t>
            </a:r>
            <a:endParaRPr sz="2800" dirty="0">
              <a:solidFill>
                <a:srgbClr val="2164B0"/>
              </a:solidFill>
              <a:latin typeface="+mn-lt"/>
              <a:ea typeface="+mn-ea"/>
              <a:cs typeface="+mn-ea"/>
              <a:sym typeface="+mn-lt"/>
            </a:endParaRPr>
          </a:p>
        </p:txBody>
      </p:sp>
      <p:sp>
        <p:nvSpPr>
          <p:cNvPr id="8" name="矩形 7">
            <a:extLst>
              <a:ext uri="{FF2B5EF4-FFF2-40B4-BE49-F238E27FC236}">
                <a16:creationId xmlns:a16="http://schemas.microsoft.com/office/drawing/2014/main" id="{9CABDF9B-0BD4-AF48-BBC9-FB3722EC92BA}"/>
              </a:ext>
            </a:extLst>
          </p:cNvPr>
          <p:cNvSpPr/>
          <p:nvPr/>
        </p:nvSpPr>
        <p:spPr>
          <a:xfrm>
            <a:off x="365125" y="1043700"/>
            <a:ext cx="6096000" cy="523220"/>
          </a:xfrm>
          <a:prstGeom prst="rect">
            <a:avLst/>
          </a:prstGeom>
        </p:spPr>
        <p:txBody>
          <a:bodyPr>
            <a:spAutoFit/>
          </a:bodyPr>
          <a:lstStyle/>
          <a:p>
            <a:r>
              <a:rPr lang="en-US" altLang="zh-CN" sz="2800" b="1" dirty="0">
                <a:solidFill>
                  <a:srgbClr val="2064AF"/>
                </a:solidFill>
                <a:cs typeface="+mn-ea"/>
                <a:sym typeface="+mn-lt"/>
              </a:rPr>
              <a:t>5</a:t>
            </a:r>
            <a:r>
              <a:rPr lang="zh-CN" altLang="en-US" sz="2800" b="1" dirty="0">
                <a:solidFill>
                  <a:srgbClr val="2064AF"/>
                </a:solidFill>
                <a:cs typeface="+mn-ea"/>
                <a:sym typeface="+mn-lt"/>
              </a:rPr>
              <a:t>、测试</a:t>
            </a:r>
          </a:p>
        </p:txBody>
      </p:sp>
      <p:pic>
        <p:nvPicPr>
          <p:cNvPr id="11" name="图片 10">
            <a:extLst>
              <a:ext uri="{FF2B5EF4-FFF2-40B4-BE49-F238E27FC236}">
                <a16:creationId xmlns:a16="http://schemas.microsoft.com/office/drawing/2014/main" id="{4DC74EFF-96AA-D349-8B27-CE14D8AEB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9371" y="285739"/>
            <a:ext cx="8309543" cy="5319195"/>
          </a:xfrm>
          <a:prstGeom prst="rect">
            <a:avLst/>
          </a:prstGeom>
        </p:spPr>
      </p:pic>
      <p:sp>
        <p:nvSpPr>
          <p:cNvPr id="4" name="框架 3">
            <a:extLst>
              <a:ext uri="{FF2B5EF4-FFF2-40B4-BE49-F238E27FC236}">
                <a16:creationId xmlns:a16="http://schemas.microsoft.com/office/drawing/2014/main" id="{14C390A3-5606-1340-8496-37CE738637F6}"/>
              </a:ext>
            </a:extLst>
          </p:cNvPr>
          <p:cNvSpPr/>
          <p:nvPr/>
        </p:nvSpPr>
        <p:spPr>
          <a:xfrm>
            <a:off x="8788400" y="2467582"/>
            <a:ext cx="1567391" cy="68201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CMDB系统要建立面向应用的资源管理体系">
            <a:extLst>
              <a:ext uri="{FF2B5EF4-FFF2-40B4-BE49-F238E27FC236}">
                <a16:creationId xmlns:a16="http://schemas.microsoft.com/office/drawing/2014/main" id="{B51296F5-F0C6-C542-9FFE-E852FB34640C}"/>
              </a:ext>
            </a:extLst>
          </p:cNvPr>
          <p:cNvSpPr/>
          <p:nvPr/>
        </p:nvSpPr>
        <p:spPr>
          <a:xfrm>
            <a:off x="396042" y="2648423"/>
            <a:ext cx="5248853" cy="12977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buClr>
                <a:srgbClr val="438FD9"/>
              </a:buClr>
              <a:buSzPct val="100000"/>
              <a:buChar char="✤"/>
              <a:defRPr sz="2300"/>
            </a:lvl1pPr>
          </a:lstStyle>
          <a:p>
            <a:pPr>
              <a:lnSpc>
                <a:spcPct val="150000"/>
              </a:lnSpc>
              <a:buFont typeface="Arial" panose="020B0604020202020204" pitchFamily="34" charset="0"/>
              <a:buChar char="•"/>
            </a:pPr>
            <a:r>
              <a:rPr lang="zh-CN" altLang="en-US" sz="1800" b="1" dirty="0">
                <a:solidFill>
                  <a:srgbClr val="2064AF"/>
                </a:solidFill>
                <a:cs typeface="+mn-ea"/>
                <a:sym typeface="+mn-lt"/>
              </a:rPr>
              <a:t>自动化测试</a:t>
            </a:r>
            <a:endParaRPr lang="en-US" altLang="zh-CN" sz="1800" b="1" dirty="0">
              <a:solidFill>
                <a:srgbClr val="2064AF"/>
              </a:solidFill>
              <a:cs typeface="+mn-ea"/>
              <a:sym typeface="+mn-lt"/>
            </a:endParaRPr>
          </a:p>
          <a:p>
            <a:pPr>
              <a:lnSpc>
                <a:spcPct val="150000"/>
              </a:lnSpc>
              <a:buFont typeface="Arial" panose="020B0604020202020204" pitchFamily="34" charset="0"/>
              <a:buChar char="•"/>
            </a:pPr>
            <a:r>
              <a:rPr lang="zh-CN" altLang="en-US" sz="1800" b="1" dirty="0">
                <a:solidFill>
                  <a:srgbClr val="2064AF"/>
                </a:solidFill>
                <a:cs typeface="+mn-ea"/>
                <a:sym typeface="+mn-lt"/>
              </a:rPr>
              <a:t>必须通过所有测试和审查</a:t>
            </a:r>
            <a:endParaRPr lang="en-US" altLang="zh-CN" sz="1800" b="1" dirty="0">
              <a:solidFill>
                <a:srgbClr val="2064AF"/>
              </a:solidFill>
              <a:cs typeface="+mn-ea"/>
              <a:sym typeface="+mn-lt"/>
            </a:endParaRPr>
          </a:p>
          <a:p>
            <a:pPr>
              <a:lnSpc>
                <a:spcPct val="150000"/>
              </a:lnSpc>
              <a:buFont typeface="Arial" panose="020B0604020202020204" pitchFamily="34" charset="0"/>
              <a:buChar char="•"/>
            </a:pPr>
            <a:r>
              <a:rPr lang="zh-Hans" altLang="en-US" sz="1800" b="1" dirty="0">
                <a:solidFill>
                  <a:srgbClr val="2064AF"/>
                </a:solidFill>
                <a:cs typeface="+mn-ea"/>
                <a:sym typeface="+mn-lt"/>
              </a:rPr>
              <a:t>先执行较快的测试</a:t>
            </a:r>
            <a:endParaRPr lang="en-US" altLang="zh-CN" sz="1800" b="1" dirty="0">
              <a:solidFill>
                <a:srgbClr val="2064AF"/>
              </a:solidFill>
              <a:cs typeface="+mn-ea"/>
              <a:sym typeface="+mn-lt"/>
            </a:endParaRPr>
          </a:p>
        </p:txBody>
      </p:sp>
    </p:spTree>
    <p:extLst>
      <p:ext uri="{BB962C8B-B14F-4D97-AF65-F5344CB8AC3E}">
        <p14:creationId xmlns:p14="http://schemas.microsoft.com/office/powerpoint/2010/main" val="131729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a:extLst>
              <a:ext uri="{FF2B5EF4-FFF2-40B4-BE49-F238E27FC236}">
                <a16:creationId xmlns:a16="http://schemas.microsoft.com/office/drawing/2014/main" id="{0B1D2AF8-AC80-9D4B-A179-AE8F3CC2B31F}"/>
              </a:ext>
            </a:extLst>
          </p:cNvPr>
          <p:cNvSpPr/>
          <p:nvPr/>
        </p:nvSpPr>
        <p:spPr>
          <a:xfrm>
            <a:off x="396042" y="890588"/>
            <a:ext cx="3968759"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23" name="持续交付之应用交付收益">
            <a:extLst>
              <a:ext uri="{FF2B5EF4-FFF2-40B4-BE49-F238E27FC236}">
                <a16:creationId xmlns:a16="http://schemas.microsoft.com/office/drawing/2014/main" id="{8B04F80F-849E-8D4B-80B9-9A1B6CAFECE6}"/>
              </a:ext>
            </a:extLst>
          </p:cNvPr>
          <p:cNvSpPr/>
          <p:nvPr/>
        </p:nvSpPr>
        <p:spPr>
          <a:xfrm>
            <a:off x="365125" y="285739"/>
            <a:ext cx="3334246"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持续集成的最佳实践</a:t>
            </a:r>
            <a:endParaRPr sz="2800" dirty="0">
              <a:solidFill>
                <a:srgbClr val="2164B0"/>
              </a:solidFill>
              <a:latin typeface="+mn-lt"/>
              <a:ea typeface="+mn-ea"/>
              <a:cs typeface="+mn-ea"/>
              <a:sym typeface="+mn-lt"/>
            </a:endParaRPr>
          </a:p>
        </p:txBody>
      </p:sp>
      <p:sp>
        <p:nvSpPr>
          <p:cNvPr id="8" name="矩形 7">
            <a:extLst>
              <a:ext uri="{FF2B5EF4-FFF2-40B4-BE49-F238E27FC236}">
                <a16:creationId xmlns:a16="http://schemas.microsoft.com/office/drawing/2014/main" id="{9CABDF9B-0BD4-AF48-BBC9-FB3722EC92BA}"/>
              </a:ext>
            </a:extLst>
          </p:cNvPr>
          <p:cNvSpPr/>
          <p:nvPr/>
        </p:nvSpPr>
        <p:spPr>
          <a:xfrm>
            <a:off x="365125" y="1043700"/>
            <a:ext cx="6096000" cy="523220"/>
          </a:xfrm>
          <a:prstGeom prst="rect">
            <a:avLst/>
          </a:prstGeom>
        </p:spPr>
        <p:txBody>
          <a:bodyPr>
            <a:spAutoFit/>
          </a:bodyPr>
          <a:lstStyle/>
          <a:p>
            <a:r>
              <a:rPr lang="en-US" altLang="zh-CN" sz="2800" b="1" dirty="0">
                <a:solidFill>
                  <a:srgbClr val="2064AF"/>
                </a:solidFill>
                <a:cs typeface="+mn-ea"/>
                <a:sym typeface="+mn-lt"/>
              </a:rPr>
              <a:t>6</a:t>
            </a:r>
            <a:r>
              <a:rPr lang="zh-CN" altLang="en-US" sz="2800" b="1" dirty="0">
                <a:solidFill>
                  <a:srgbClr val="2064AF"/>
                </a:solidFill>
                <a:cs typeface="+mn-ea"/>
                <a:sym typeface="+mn-lt"/>
              </a:rPr>
              <a:t>、反馈</a:t>
            </a:r>
          </a:p>
        </p:txBody>
      </p:sp>
      <p:pic>
        <p:nvPicPr>
          <p:cNvPr id="11" name="图片 10">
            <a:extLst>
              <a:ext uri="{FF2B5EF4-FFF2-40B4-BE49-F238E27FC236}">
                <a16:creationId xmlns:a16="http://schemas.microsoft.com/office/drawing/2014/main" id="{4DC74EFF-96AA-D349-8B27-CE14D8AEB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9371" y="285739"/>
            <a:ext cx="8309543" cy="5319195"/>
          </a:xfrm>
          <a:prstGeom prst="rect">
            <a:avLst/>
          </a:prstGeom>
        </p:spPr>
      </p:pic>
      <p:sp>
        <p:nvSpPr>
          <p:cNvPr id="4" name="框架 3">
            <a:extLst>
              <a:ext uri="{FF2B5EF4-FFF2-40B4-BE49-F238E27FC236}">
                <a16:creationId xmlns:a16="http://schemas.microsoft.com/office/drawing/2014/main" id="{14C390A3-5606-1340-8496-37CE738637F6}"/>
              </a:ext>
            </a:extLst>
          </p:cNvPr>
          <p:cNvSpPr/>
          <p:nvPr/>
        </p:nvSpPr>
        <p:spPr>
          <a:xfrm>
            <a:off x="9764454" y="623293"/>
            <a:ext cx="1567391" cy="68201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CMDB系统要建立面向应用的资源管理体系">
            <a:extLst>
              <a:ext uri="{FF2B5EF4-FFF2-40B4-BE49-F238E27FC236}">
                <a16:creationId xmlns:a16="http://schemas.microsoft.com/office/drawing/2014/main" id="{BFAEA011-C478-304D-8D64-AFB66B9B85AE}"/>
              </a:ext>
            </a:extLst>
          </p:cNvPr>
          <p:cNvSpPr/>
          <p:nvPr/>
        </p:nvSpPr>
        <p:spPr>
          <a:xfrm>
            <a:off x="396042" y="2647461"/>
            <a:ext cx="5248853" cy="12997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buClr>
                <a:srgbClr val="438FD9"/>
              </a:buClr>
              <a:buSzPct val="100000"/>
              <a:buChar char="✤"/>
              <a:defRPr sz="2300"/>
            </a:lvl1pPr>
          </a:lstStyle>
          <a:p>
            <a:pPr>
              <a:lnSpc>
                <a:spcPct val="150000"/>
              </a:lnSpc>
              <a:buFont typeface="Arial" panose="020B0604020202020204" pitchFamily="34" charset="0"/>
              <a:buChar char="•"/>
            </a:pPr>
            <a:r>
              <a:rPr lang="zh-CN" altLang="en-US" sz="1800" b="1" dirty="0">
                <a:solidFill>
                  <a:srgbClr val="2064AF"/>
                </a:solidFill>
                <a:cs typeface="+mn-ea"/>
                <a:sym typeface="+mn-lt"/>
              </a:rPr>
              <a:t>快速反馈</a:t>
            </a:r>
            <a:endParaRPr lang="en-US" altLang="zh-CN" sz="1800" b="1" dirty="0">
              <a:solidFill>
                <a:srgbClr val="2064AF"/>
              </a:solidFill>
              <a:cs typeface="+mn-ea"/>
              <a:sym typeface="+mn-lt"/>
            </a:endParaRPr>
          </a:p>
          <a:p>
            <a:pPr>
              <a:lnSpc>
                <a:spcPct val="150000"/>
              </a:lnSpc>
              <a:buFont typeface="Arial" panose="020B0604020202020204" pitchFamily="34" charset="0"/>
              <a:buChar char="•"/>
            </a:pPr>
            <a:r>
              <a:rPr lang="zh-CN" altLang="en-US" sz="1800" b="1" dirty="0">
                <a:solidFill>
                  <a:srgbClr val="2064AF"/>
                </a:solidFill>
                <a:cs typeface="+mn-ea"/>
                <a:sym typeface="+mn-lt"/>
              </a:rPr>
              <a:t>立刻修复</a:t>
            </a:r>
            <a:endParaRPr lang="en-US" altLang="zh-CN" sz="1800" b="1" dirty="0">
              <a:solidFill>
                <a:srgbClr val="2064AF"/>
              </a:solidFill>
              <a:cs typeface="+mn-ea"/>
              <a:sym typeface="+mn-lt"/>
            </a:endParaRPr>
          </a:p>
          <a:p>
            <a:pPr>
              <a:lnSpc>
                <a:spcPct val="150000"/>
              </a:lnSpc>
              <a:buFont typeface="Arial" panose="020B0604020202020204" pitchFamily="34" charset="0"/>
              <a:buChar char="•"/>
            </a:pPr>
            <a:r>
              <a:rPr lang="zh-CN" altLang="en-US" sz="1800" b="1" dirty="0">
                <a:solidFill>
                  <a:srgbClr val="2064AF"/>
                </a:solidFill>
                <a:cs typeface="+mn-ea"/>
                <a:sym typeface="+mn-lt"/>
              </a:rPr>
              <a:t>时刻准备回滚到上一个版本</a:t>
            </a:r>
            <a:endParaRPr lang="en-US" altLang="zh-CN" sz="1800" b="1" dirty="0">
              <a:solidFill>
                <a:srgbClr val="2064AF"/>
              </a:solidFill>
              <a:cs typeface="+mn-ea"/>
              <a:sym typeface="+mn-lt"/>
            </a:endParaRPr>
          </a:p>
        </p:txBody>
      </p:sp>
    </p:spTree>
    <p:extLst>
      <p:ext uri="{BB962C8B-B14F-4D97-AF65-F5344CB8AC3E}">
        <p14:creationId xmlns:p14="http://schemas.microsoft.com/office/powerpoint/2010/main" val="299697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95168" y="1533427"/>
            <a:ext cx="2582944" cy="3783908"/>
            <a:chOff x="1395168" y="1533427"/>
            <a:chExt cx="2582944" cy="3783908"/>
          </a:xfrm>
        </p:grpSpPr>
        <p:sp>
          <p:nvSpPr>
            <p:cNvPr id="4" name="矩形 3"/>
            <p:cNvSpPr/>
            <p:nvPr/>
          </p:nvSpPr>
          <p:spPr>
            <a:xfrm>
              <a:off x="1395168" y="1533427"/>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8" name="矩形 7"/>
            <p:cNvSpPr/>
            <p:nvPr/>
          </p:nvSpPr>
          <p:spPr>
            <a:xfrm>
              <a:off x="1941329" y="1533427"/>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9" name="矩形 8"/>
            <p:cNvSpPr/>
            <p:nvPr/>
          </p:nvSpPr>
          <p:spPr>
            <a:xfrm>
              <a:off x="2499558" y="1533427"/>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1" name="矩形 10"/>
            <p:cNvSpPr/>
            <p:nvPr/>
          </p:nvSpPr>
          <p:spPr>
            <a:xfrm>
              <a:off x="3057788" y="1533427"/>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2" name="矩形 11"/>
            <p:cNvSpPr/>
            <p:nvPr/>
          </p:nvSpPr>
          <p:spPr>
            <a:xfrm>
              <a:off x="3616018" y="1533427"/>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4" name="矩形 13"/>
            <p:cNvSpPr/>
            <p:nvPr/>
          </p:nvSpPr>
          <p:spPr>
            <a:xfrm>
              <a:off x="1395168" y="2103729"/>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5" name="矩形 14"/>
            <p:cNvSpPr/>
            <p:nvPr/>
          </p:nvSpPr>
          <p:spPr>
            <a:xfrm>
              <a:off x="1941329" y="2103729"/>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6" name="矩形 15"/>
            <p:cNvSpPr/>
            <p:nvPr/>
          </p:nvSpPr>
          <p:spPr>
            <a:xfrm>
              <a:off x="2499558" y="2103729"/>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7" name="矩形 16"/>
            <p:cNvSpPr/>
            <p:nvPr/>
          </p:nvSpPr>
          <p:spPr>
            <a:xfrm>
              <a:off x="3057788" y="2103729"/>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8" name="矩形 17"/>
            <p:cNvSpPr/>
            <p:nvPr/>
          </p:nvSpPr>
          <p:spPr>
            <a:xfrm>
              <a:off x="3616018" y="2103729"/>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9" name="矩形 18"/>
            <p:cNvSpPr/>
            <p:nvPr/>
          </p:nvSpPr>
          <p:spPr>
            <a:xfrm>
              <a:off x="1395168" y="2674032"/>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0" name="矩形 19"/>
            <p:cNvSpPr/>
            <p:nvPr/>
          </p:nvSpPr>
          <p:spPr>
            <a:xfrm>
              <a:off x="1941329" y="2674032"/>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1" name="矩形 20"/>
            <p:cNvSpPr/>
            <p:nvPr/>
          </p:nvSpPr>
          <p:spPr>
            <a:xfrm>
              <a:off x="2499558" y="2674032"/>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3" name="矩形 22"/>
            <p:cNvSpPr/>
            <p:nvPr/>
          </p:nvSpPr>
          <p:spPr>
            <a:xfrm>
              <a:off x="3057788" y="2674032"/>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4" name="矩形 23"/>
            <p:cNvSpPr/>
            <p:nvPr/>
          </p:nvSpPr>
          <p:spPr>
            <a:xfrm>
              <a:off x="3616018" y="2674032"/>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5" name="矩形 24"/>
            <p:cNvSpPr/>
            <p:nvPr/>
          </p:nvSpPr>
          <p:spPr>
            <a:xfrm>
              <a:off x="1395168" y="3244334"/>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6" name="矩形 25"/>
            <p:cNvSpPr/>
            <p:nvPr/>
          </p:nvSpPr>
          <p:spPr>
            <a:xfrm>
              <a:off x="1941329" y="3244334"/>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7" name="矩形 26"/>
            <p:cNvSpPr/>
            <p:nvPr/>
          </p:nvSpPr>
          <p:spPr>
            <a:xfrm>
              <a:off x="2499558" y="3244334"/>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8" name="矩形 27"/>
            <p:cNvSpPr/>
            <p:nvPr/>
          </p:nvSpPr>
          <p:spPr>
            <a:xfrm>
              <a:off x="3057788" y="3244334"/>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9" name="矩形 28"/>
            <p:cNvSpPr/>
            <p:nvPr/>
          </p:nvSpPr>
          <p:spPr>
            <a:xfrm>
              <a:off x="3616018" y="3244334"/>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0" name="矩形 29"/>
            <p:cNvSpPr/>
            <p:nvPr/>
          </p:nvSpPr>
          <p:spPr>
            <a:xfrm>
              <a:off x="1395168" y="3814636"/>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1" name="矩形 30"/>
            <p:cNvSpPr/>
            <p:nvPr/>
          </p:nvSpPr>
          <p:spPr>
            <a:xfrm>
              <a:off x="1941329" y="3814636"/>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2" name="矩形 31"/>
            <p:cNvSpPr/>
            <p:nvPr/>
          </p:nvSpPr>
          <p:spPr>
            <a:xfrm>
              <a:off x="2499558" y="3814636"/>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3" name="矩形 32"/>
            <p:cNvSpPr/>
            <p:nvPr/>
          </p:nvSpPr>
          <p:spPr>
            <a:xfrm>
              <a:off x="3057788" y="3814636"/>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4" name="矩形 33"/>
            <p:cNvSpPr/>
            <p:nvPr/>
          </p:nvSpPr>
          <p:spPr>
            <a:xfrm>
              <a:off x="3616018" y="3814636"/>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5" name="矩形 34"/>
            <p:cNvSpPr/>
            <p:nvPr/>
          </p:nvSpPr>
          <p:spPr>
            <a:xfrm>
              <a:off x="1395168" y="4384938"/>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6" name="矩形 35"/>
            <p:cNvSpPr/>
            <p:nvPr/>
          </p:nvSpPr>
          <p:spPr>
            <a:xfrm>
              <a:off x="1941329" y="4384938"/>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7" name="矩形 36"/>
            <p:cNvSpPr/>
            <p:nvPr/>
          </p:nvSpPr>
          <p:spPr>
            <a:xfrm>
              <a:off x="2499558" y="4384938"/>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8" name="矩形 37"/>
            <p:cNvSpPr/>
            <p:nvPr/>
          </p:nvSpPr>
          <p:spPr>
            <a:xfrm>
              <a:off x="3057788" y="4384938"/>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9" name="矩形 38"/>
            <p:cNvSpPr/>
            <p:nvPr/>
          </p:nvSpPr>
          <p:spPr>
            <a:xfrm>
              <a:off x="3616018" y="4384938"/>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40" name="矩形 39"/>
            <p:cNvSpPr/>
            <p:nvPr/>
          </p:nvSpPr>
          <p:spPr>
            <a:xfrm>
              <a:off x="1395168" y="4955241"/>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41" name="矩形 40"/>
            <p:cNvSpPr/>
            <p:nvPr/>
          </p:nvSpPr>
          <p:spPr>
            <a:xfrm>
              <a:off x="1941329" y="4955241"/>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42" name="矩形 41"/>
            <p:cNvSpPr/>
            <p:nvPr/>
          </p:nvSpPr>
          <p:spPr>
            <a:xfrm>
              <a:off x="2499558" y="4955241"/>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43" name="矩形 42"/>
            <p:cNvSpPr/>
            <p:nvPr/>
          </p:nvSpPr>
          <p:spPr>
            <a:xfrm>
              <a:off x="3057788" y="4955241"/>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44" name="矩形 43"/>
            <p:cNvSpPr/>
            <p:nvPr/>
          </p:nvSpPr>
          <p:spPr>
            <a:xfrm>
              <a:off x="3616018" y="4955241"/>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grpSp>
      <p:sp>
        <p:nvSpPr>
          <p:cNvPr id="45" name="TextBox 18"/>
          <p:cNvSpPr txBox="1"/>
          <p:nvPr/>
        </p:nvSpPr>
        <p:spPr>
          <a:xfrm>
            <a:off x="4727891" y="2910357"/>
            <a:ext cx="6106645" cy="935778"/>
          </a:xfrm>
          <a:prstGeom prst="rect">
            <a:avLst/>
          </a:prstGeom>
          <a:noFill/>
        </p:spPr>
        <p:txBody>
          <a:bodyPr wrap="none" lIns="360000" tIns="0" rIns="0" bIns="0" anchor="ctr" anchorCtr="0">
            <a:noAutofit/>
          </a:bodyPr>
          <a:lstStyle/>
          <a:p>
            <a:r>
              <a:rPr lang="zh-CN" altLang="en-US" sz="4400" dirty="0">
                <a:solidFill>
                  <a:srgbClr val="2064AF"/>
                </a:solidFill>
                <a:cs typeface="+mn-ea"/>
                <a:sym typeface="+mn-lt"/>
              </a:rPr>
              <a:t>持续集成的落地案例</a:t>
            </a:r>
          </a:p>
        </p:txBody>
      </p:sp>
      <p:cxnSp>
        <p:nvCxnSpPr>
          <p:cNvPr id="48" name="直接连接符 47"/>
          <p:cNvCxnSpPr>
            <a:cxnSpLocks/>
          </p:cNvCxnSpPr>
          <p:nvPr/>
        </p:nvCxnSpPr>
        <p:spPr>
          <a:xfrm flipV="1">
            <a:off x="5099901" y="3846135"/>
            <a:ext cx="6753432" cy="37708"/>
          </a:xfrm>
          <a:prstGeom prst="line">
            <a:avLst/>
          </a:prstGeom>
          <a:ln w="12700">
            <a:gradFill flip="none" rotWithShape="1">
              <a:gsLst>
                <a:gs pos="100000">
                  <a:srgbClr val="2064AF"/>
                </a:gs>
                <a:gs pos="50000">
                  <a:srgbClr val="2064AF"/>
                </a:gs>
                <a:gs pos="0">
                  <a:schemeClr val="bg1">
                    <a:alpha val="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237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持续交付之应用交付收益"/>
          <p:cNvSpPr/>
          <p:nvPr/>
        </p:nvSpPr>
        <p:spPr>
          <a:xfrm>
            <a:off x="365125" y="285739"/>
            <a:ext cx="5807680"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某保险客户</a:t>
            </a:r>
            <a:r>
              <a:rPr lang="en-US" altLang="zh-CN" sz="2800" dirty="0">
                <a:solidFill>
                  <a:srgbClr val="2164B0"/>
                </a:solidFill>
                <a:latin typeface="+mn-lt"/>
                <a:ea typeface="+mn-ea"/>
                <a:cs typeface="+mn-ea"/>
                <a:sym typeface="+mn-lt"/>
              </a:rPr>
              <a:t>IT</a:t>
            </a:r>
            <a:r>
              <a:rPr lang="zh-CN" altLang="en-US" sz="2800" dirty="0">
                <a:solidFill>
                  <a:srgbClr val="2164B0"/>
                </a:solidFill>
                <a:latin typeface="+mn-lt"/>
                <a:ea typeface="+mn-ea"/>
                <a:cs typeface="+mn-ea"/>
                <a:sym typeface="+mn-lt"/>
              </a:rPr>
              <a:t>服务管理平台开发项目</a:t>
            </a:r>
            <a:endParaRPr sz="2800" dirty="0">
              <a:solidFill>
                <a:srgbClr val="2164B0"/>
              </a:solidFill>
              <a:latin typeface="+mn-lt"/>
              <a:ea typeface="+mn-ea"/>
              <a:cs typeface="+mn-ea"/>
              <a:sym typeface="+mn-lt"/>
            </a:endParaRPr>
          </a:p>
        </p:txBody>
      </p:sp>
      <p:sp>
        <p:nvSpPr>
          <p:cNvPr id="112" name="Line"/>
          <p:cNvSpPr/>
          <p:nvPr/>
        </p:nvSpPr>
        <p:spPr>
          <a:xfrm flipV="1">
            <a:off x="396042" y="855922"/>
            <a:ext cx="5716891" cy="34665"/>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19" name="íś1ïḑé">
            <a:extLst>
              <a:ext uri="{FF2B5EF4-FFF2-40B4-BE49-F238E27FC236}">
                <a16:creationId xmlns:a16="http://schemas.microsoft.com/office/drawing/2014/main" id="{34E47807-8F2F-8C46-8415-97CFE34532C2}"/>
              </a:ext>
            </a:extLst>
          </p:cNvPr>
          <p:cNvSpPr/>
          <p:nvPr/>
        </p:nvSpPr>
        <p:spPr bwMode="auto">
          <a:xfrm>
            <a:off x="539203" y="1516887"/>
            <a:ext cx="2050461" cy="562625"/>
          </a:xfrm>
          <a:prstGeom prst="roundRect">
            <a:avLst>
              <a:gd name="adj" fmla="val 50000"/>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zh-CN" altLang="en-US" sz="2000" b="1" dirty="0">
                <a:solidFill>
                  <a:schemeClr val="bg1"/>
                </a:solidFill>
                <a:cs typeface="+mn-ea"/>
                <a:sym typeface="+mn-lt"/>
              </a:rPr>
              <a:t>敏捷项目管理</a:t>
            </a:r>
            <a:endParaRPr lang="en-US" altLang="zh-CN" sz="2000" b="1" dirty="0">
              <a:solidFill>
                <a:schemeClr val="bg1"/>
              </a:solidFill>
              <a:cs typeface="+mn-ea"/>
              <a:sym typeface="+mn-lt"/>
            </a:endParaRPr>
          </a:p>
        </p:txBody>
      </p:sp>
      <p:sp>
        <p:nvSpPr>
          <p:cNvPr id="20" name="ïṥlîḍé">
            <a:extLst>
              <a:ext uri="{FF2B5EF4-FFF2-40B4-BE49-F238E27FC236}">
                <a16:creationId xmlns:a16="http://schemas.microsoft.com/office/drawing/2014/main" id="{A5C09B21-32A4-034C-B5A6-BC4075DCC2DC}"/>
              </a:ext>
            </a:extLst>
          </p:cNvPr>
          <p:cNvSpPr/>
          <p:nvPr/>
        </p:nvSpPr>
        <p:spPr>
          <a:xfrm>
            <a:off x="539204" y="2193586"/>
            <a:ext cx="2822381" cy="1093786"/>
          </a:xfrm>
          <a:prstGeom prst="snip2SameRect">
            <a:avLst>
              <a:gd name="adj1" fmla="val 0"/>
              <a:gd name="adj2" fmla="val 0"/>
            </a:avLst>
          </a:prstGeom>
          <a:ln>
            <a:noFill/>
          </a:ln>
        </p:spPr>
        <p:txBody>
          <a:bodyPr wrap="square" anchor="t">
            <a:noAutofit/>
          </a:bodyPr>
          <a:lstStyle/>
          <a:p>
            <a:pPr marL="214303" indent="-214303" defTabSz="685766">
              <a:lnSpc>
                <a:spcPct val="150000"/>
              </a:lnSpc>
              <a:spcBef>
                <a:spcPts val="20"/>
              </a:spcBef>
              <a:spcAft>
                <a:spcPts val="20"/>
              </a:spcAft>
              <a:buFont typeface="Wingdings" panose="05000000000000000000" pitchFamily="2" charset="2"/>
              <a:buChar char="Ø"/>
            </a:pPr>
            <a:r>
              <a:rPr lang="zh-CN" altLang="en-US" sz="1800" dirty="0">
                <a:solidFill>
                  <a:prstClr val="black"/>
                </a:solidFill>
                <a:cs typeface="+mn-ea"/>
                <a:sym typeface="+mn-lt"/>
              </a:rPr>
              <a:t>每日早例会</a:t>
            </a:r>
          </a:p>
          <a:p>
            <a:pPr marL="214303" indent="-214303" defTabSz="685766">
              <a:lnSpc>
                <a:spcPct val="150000"/>
              </a:lnSpc>
              <a:spcBef>
                <a:spcPts val="20"/>
              </a:spcBef>
              <a:spcAft>
                <a:spcPts val="20"/>
              </a:spcAft>
              <a:buFont typeface="Wingdings" panose="05000000000000000000" pitchFamily="2" charset="2"/>
              <a:buChar char="Ø"/>
            </a:pPr>
            <a:r>
              <a:rPr lang="zh-CN" altLang="en-US" sz="1800" dirty="0">
                <a:solidFill>
                  <a:prstClr val="black"/>
                </a:solidFill>
                <a:cs typeface="+mn-ea"/>
                <a:sym typeface="+mn-lt"/>
              </a:rPr>
              <a:t>可视化看板</a:t>
            </a:r>
            <a:endParaRPr lang="en-US" altLang="zh-CN" sz="1800" dirty="0">
              <a:solidFill>
                <a:prstClr val="black"/>
              </a:solidFill>
              <a:cs typeface="+mn-ea"/>
              <a:sym typeface="+mn-lt"/>
            </a:endParaRPr>
          </a:p>
        </p:txBody>
      </p:sp>
      <p:sp>
        <p:nvSpPr>
          <p:cNvPr id="21" name="ïṣlïḋe">
            <a:extLst>
              <a:ext uri="{FF2B5EF4-FFF2-40B4-BE49-F238E27FC236}">
                <a16:creationId xmlns:a16="http://schemas.microsoft.com/office/drawing/2014/main" id="{349FCA22-FD68-AE46-89E7-96887EA16BD8}"/>
              </a:ext>
            </a:extLst>
          </p:cNvPr>
          <p:cNvSpPr/>
          <p:nvPr/>
        </p:nvSpPr>
        <p:spPr bwMode="auto">
          <a:xfrm>
            <a:off x="3344022" y="1501760"/>
            <a:ext cx="1922461" cy="552848"/>
          </a:xfrm>
          <a:prstGeom prst="roundRect">
            <a:avLst>
              <a:gd name="adj" fmla="val 50000"/>
            </a:avLst>
          </a:prstGeom>
          <a:solidFill>
            <a:schemeClr val="accent2"/>
          </a:solidFill>
          <a:ln w="38100">
            <a:noFill/>
          </a:ln>
          <a:extLst/>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zh-CN" altLang="en-US" sz="2000" b="1" dirty="0">
                <a:solidFill>
                  <a:schemeClr val="bg1"/>
                </a:solidFill>
                <a:cs typeface="+mn-ea"/>
                <a:sym typeface="+mn-lt"/>
              </a:rPr>
              <a:t>产品设计</a:t>
            </a:r>
            <a:endParaRPr lang="en-US" altLang="zh-CN" sz="2000" b="1" dirty="0">
              <a:solidFill>
                <a:schemeClr val="bg1"/>
              </a:solidFill>
              <a:cs typeface="+mn-ea"/>
              <a:sym typeface="+mn-lt"/>
            </a:endParaRPr>
          </a:p>
        </p:txBody>
      </p:sp>
      <p:sp>
        <p:nvSpPr>
          <p:cNvPr id="22" name="ïṣḻide">
            <a:extLst>
              <a:ext uri="{FF2B5EF4-FFF2-40B4-BE49-F238E27FC236}">
                <a16:creationId xmlns:a16="http://schemas.microsoft.com/office/drawing/2014/main" id="{DDEB1DBF-CD1E-B543-8BDE-D730F7411590}"/>
              </a:ext>
            </a:extLst>
          </p:cNvPr>
          <p:cNvSpPr/>
          <p:nvPr/>
        </p:nvSpPr>
        <p:spPr bwMode="auto">
          <a:xfrm>
            <a:off x="6459704" y="1517446"/>
            <a:ext cx="1869556" cy="549614"/>
          </a:xfrm>
          <a:prstGeom prst="roundRect">
            <a:avLst>
              <a:gd name="adj" fmla="val 50000"/>
            </a:avLst>
          </a:prstGeom>
          <a:solidFill>
            <a:schemeClr val="accent3"/>
          </a:solidFill>
          <a:ln w="38100">
            <a:noFill/>
          </a:ln>
          <a:extLst/>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zh-CN" altLang="en-US" sz="2000" b="1" dirty="0">
                <a:solidFill>
                  <a:schemeClr val="bg1"/>
                </a:solidFill>
                <a:cs typeface="+mn-ea"/>
                <a:sym typeface="+mn-lt"/>
              </a:rPr>
              <a:t>研发体系</a:t>
            </a:r>
            <a:endParaRPr lang="en-US" altLang="zh-CN" sz="2000" b="1" dirty="0">
              <a:solidFill>
                <a:schemeClr val="bg1"/>
              </a:solidFill>
              <a:cs typeface="+mn-ea"/>
              <a:sym typeface="+mn-lt"/>
            </a:endParaRPr>
          </a:p>
        </p:txBody>
      </p:sp>
      <p:sp>
        <p:nvSpPr>
          <p:cNvPr id="23" name="ïṥḻïḋé">
            <a:extLst>
              <a:ext uri="{FF2B5EF4-FFF2-40B4-BE49-F238E27FC236}">
                <a16:creationId xmlns:a16="http://schemas.microsoft.com/office/drawing/2014/main" id="{00841756-3B4E-C945-8D37-129F61A2E44D}"/>
              </a:ext>
            </a:extLst>
          </p:cNvPr>
          <p:cNvSpPr/>
          <p:nvPr/>
        </p:nvSpPr>
        <p:spPr bwMode="auto">
          <a:xfrm>
            <a:off x="9492988" y="1529898"/>
            <a:ext cx="1923949" cy="537162"/>
          </a:xfrm>
          <a:prstGeom prst="roundRect">
            <a:avLst>
              <a:gd name="adj" fmla="val 50000"/>
            </a:avLst>
          </a:prstGeom>
          <a:solidFill>
            <a:schemeClr val="accent4"/>
          </a:solidFill>
          <a:ln w="38100">
            <a:noFill/>
          </a:ln>
          <a:extLst/>
        </p:spPr>
        <p:style>
          <a:lnRef idx="2">
            <a:schemeClr val="dk1"/>
          </a:lnRef>
          <a:fillRef idx="1">
            <a:schemeClr val="lt1"/>
          </a:fillRef>
          <a:effectRef idx="0">
            <a:schemeClr val="dk1"/>
          </a:effectRef>
          <a:fontRef idx="minor">
            <a:schemeClr val="dk1"/>
          </a:fontRef>
        </p:style>
        <p:txBody>
          <a:bodyPr wrap="none" rtlCol="0" anchor="ctr">
            <a:noAutofit/>
          </a:bodyPr>
          <a:lstStyle/>
          <a:p>
            <a:pPr algn="ctr"/>
            <a:r>
              <a:rPr lang="en-US" altLang="zh-CN" sz="2000" b="1" dirty="0" err="1">
                <a:solidFill>
                  <a:schemeClr val="bg1"/>
                </a:solidFill>
                <a:cs typeface="+mn-ea"/>
                <a:sym typeface="+mn-lt"/>
              </a:rPr>
              <a:t>DevOps</a:t>
            </a:r>
            <a:endParaRPr lang="en-US" altLang="zh-CN" sz="2000" b="1" dirty="0">
              <a:solidFill>
                <a:schemeClr val="bg1"/>
              </a:solidFill>
              <a:cs typeface="+mn-ea"/>
              <a:sym typeface="+mn-lt"/>
            </a:endParaRPr>
          </a:p>
        </p:txBody>
      </p:sp>
      <p:sp>
        <p:nvSpPr>
          <p:cNvPr id="24" name="ïṥlîḍé">
            <a:extLst>
              <a:ext uri="{FF2B5EF4-FFF2-40B4-BE49-F238E27FC236}">
                <a16:creationId xmlns:a16="http://schemas.microsoft.com/office/drawing/2014/main" id="{B7FED37C-F19C-FA44-9FC1-FFCBF6D5505E}"/>
              </a:ext>
            </a:extLst>
          </p:cNvPr>
          <p:cNvSpPr/>
          <p:nvPr/>
        </p:nvSpPr>
        <p:spPr>
          <a:xfrm>
            <a:off x="3343519" y="2196561"/>
            <a:ext cx="2769413" cy="1700968"/>
          </a:xfrm>
          <a:prstGeom prst="snip2SameRect">
            <a:avLst>
              <a:gd name="adj1" fmla="val 0"/>
              <a:gd name="adj2" fmla="val 0"/>
            </a:avLst>
          </a:prstGeom>
          <a:ln>
            <a:noFill/>
          </a:ln>
        </p:spPr>
        <p:txBody>
          <a:bodyPr wrap="square" anchor="t">
            <a:noAutofit/>
          </a:bodyPr>
          <a:lstStyle/>
          <a:p>
            <a:pPr marL="214303" indent="-214303" defTabSz="685766">
              <a:lnSpc>
                <a:spcPct val="150000"/>
              </a:lnSpc>
              <a:spcBef>
                <a:spcPts val="20"/>
              </a:spcBef>
              <a:spcAft>
                <a:spcPts val="20"/>
              </a:spcAft>
              <a:buFont typeface="Wingdings" panose="05000000000000000000" pitchFamily="2" charset="2"/>
              <a:buChar char="Ø"/>
            </a:pPr>
            <a:r>
              <a:rPr lang="zh-CN" altLang="en-US" sz="1800" dirty="0">
                <a:solidFill>
                  <a:prstClr val="black"/>
                </a:solidFill>
                <a:cs typeface="+mn-ea"/>
                <a:sym typeface="+mn-lt"/>
              </a:rPr>
              <a:t>产品设计培训</a:t>
            </a:r>
            <a:endParaRPr lang="en-US" altLang="zh-CN" sz="1800" dirty="0">
              <a:solidFill>
                <a:prstClr val="black"/>
              </a:solidFill>
              <a:cs typeface="+mn-ea"/>
              <a:sym typeface="+mn-lt"/>
            </a:endParaRPr>
          </a:p>
          <a:p>
            <a:pPr marL="214303" indent="-214303" defTabSz="685766">
              <a:lnSpc>
                <a:spcPct val="150000"/>
              </a:lnSpc>
              <a:spcBef>
                <a:spcPts val="20"/>
              </a:spcBef>
              <a:spcAft>
                <a:spcPts val="20"/>
              </a:spcAft>
              <a:buFont typeface="Wingdings" panose="05000000000000000000" pitchFamily="2" charset="2"/>
              <a:buChar char="Ø"/>
            </a:pPr>
            <a:r>
              <a:rPr lang="zh-CN" altLang="en-US" sz="1800" dirty="0">
                <a:solidFill>
                  <a:prstClr val="black"/>
                </a:solidFill>
                <a:cs typeface="+mn-ea"/>
                <a:sym typeface="+mn-lt"/>
              </a:rPr>
              <a:t>现场辅导，实战跟踪</a:t>
            </a:r>
            <a:endParaRPr lang="en-US" altLang="zh-CN" sz="1800" dirty="0">
              <a:solidFill>
                <a:prstClr val="black"/>
              </a:solidFill>
              <a:cs typeface="+mn-ea"/>
              <a:sym typeface="+mn-lt"/>
            </a:endParaRPr>
          </a:p>
          <a:p>
            <a:pPr marL="214303" indent="-214303" defTabSz="685766">
              <a:lnSpc>
                <a:spcPct val="150000"/>
              </a:lnSpc>
              <a:spcBef>
                <a:spcPts val="20"/>
              </a:spcBef>
              <a:spcAft>
                <a:spcPts val="20"/>
              </a:spcAft>
              <a:buFont typeface="Wingdings" panose="05000000000000000000" pitchFamily="2" charset="2"/>
              <a:buChar char="Ø"/>
            </a:pPr>
            <a:r>
              <a:rPr lang="zh-CN" altLang="en-US" sz="1800" dirty="0">
                <a:solidFill>
                  <a:prstClr val="black"/>
                </a:solidFill>
                <a:cs typeface="+mn-ea"/>
                <a:sym typeface="+mn-lt"/>
              </a:rPr>
              <a:t>产品制品输出</a:t>
            </a:r>
            <a:endParaRPr lang="en-US" altLang="zh-CN" sz="1800" dirty="0">
              <a:solidFill>
                <a:prstClr val="black"/>
              </a:solidFill>
              <a:cs typeface="+mn-ea"/>
              <a:sym typeface="+mn-lt"/>
            </a:endParaRPr>
          </a:p>
          <a:p>
            <a:pPr marL="214303" indent="-214303" defTabSz="685766">
              <a:lnSpc>
                <a:spcPct val="150000"/>
              </a:lnSpc>
              <a:spcBef>
                <a:spcPts val="20"/>
              </a:spcBef>
              <a:spcAft>
                <a:spcPts val="20"/>
              </a:spcAft>
              <a:buFont typeface="Wingdings" panose="05000000000000000000" pitchFamily="2" charset="2"/>
              <a:buChar char="Ø"/>
            </a:pPr>
            <a:endParaRPr lang="en-US" altLang="zh-CN" sz="1800" dirty="0">
              <a:solidFill>
                <a:prstClr val="black"/>
              </a:solidFill>
              <a:cs typeface="+mn-ea"/>
              <a:sym typeface="+mn-lt"/>
            </a:endParaRPr>
          </a:p>
          <a:p>
            <a:pPr marL="214303" indent="-214303" defTabSz="685766">
              <a:lnSpc>
                <a:spcPct val="150000"/>
              </a:lnSpc>
              <a:spcBef>
                <a:spcPts val="20"/>
              </a:spcBef>
              <a:spcAft>
                <a:spcPts val="20"/>
              </a:spcAft>
              <a:buFont typeface="Wingdings" panose="05000000000000000000" pitchFamily="2" charset="2"/>
              <a:buChar char="Ø"/>
            </a:pPr>
            <a:endParaRPr lang="zh-CN" altLang="en-US" sz="1800" dirty="0">
              <a:solidFill>
                <a:prstClr val="black"/>
              </a:solidFill>
              <a:cs typeface="+mn-ea"/>
              <a:sym typeface="+mn-lt"/>
            </a:endParaRPr>
          </a:p>
        </p:txBody>
      </p:sp>
      <p:sp>
        <p:nvSpPr>
          <p:cNvPr id="25" name="ïṥlîḍé">
            <a:extLst>
              <a:ext uri="{FF2B5EF4-FFF2-40B4-BE49-F238E27FC236}">
                <a16:creationId xmlns:a16="http://schemas.microsoft.com/office/drawing/2014/main" id="{5FE1EEE3-95D9-944B-B0BC-FCEB5BC4F9D3}"/>
              </a:ext>
            </a:extLst>
          </p:cNvPr>
          <p:cNvSpPr/>
          <p:nvPr/>
        </p:nvSpPr>
        <p:spPr>
          <a:xfrm>
            <a:off x="6443648" y="2196561"/>
            <a:ext cx="2448872" cy="1081333"/>
          </a:xfrm>
          <a:prstGeom prst="snip2SameRect">
            <a:avLst>
              <a:gd name="adj1" fmla="val 0"/>
              <a:gd name="adj2" fmla="val 0"/>
            </a:avLst>
          </a:prstGeom>
          <a:ln>
            <a:noFill/>
          </a:ln>
        </p:spPr>
        <p:txBody>
          <a:bodyPr wrap="square" anchor="t">
            <a:noAutofit/>
          </a:bodyPr>
          <a:lstStyle/>
          <a:p>
            <a:pPr marL="214303" indent="-214303" defTabSz="685766">
              <a:lnSpc>
                <a:spcPct val="150000"/>
              </a:lnSpc>
              <a:spcBef>
                <a:spcPts val="20"/>
              </a:spcBef>
              <a:spcAft>
                <a:spcPts val="20"/>
              </a:spcAft>
              <a:buFont typeface="Wingdings" panose="05000000000000000000" pitchFamily="2" charset="2"/>
              <a:buChar char="Ø"/>
            </a:pPr>
            <a:r>
              <a:rPr lang="en-US" altLang="zh-CN" sz="1800" dirty="0">
                <a:solidFill>
                  <a:prstClr val="black"/>
                </a:solidFill>
                <a:cs typeface="+mn-ea"/>
                <a:sym typeface="+mn-lt"/>
              </a:rPr>
              <a:t>JAVA</a:t>
            </a:r>
            <a:r>
              <a:rPr lang="zh-CN" altLang="en-US" sz="1800" dirty="0">
                <a:solidFill>
                  <a:prstClr val="black"/>
                </a:solidFill>
                <a:cs typeface="+mn-ea"/>
                <a:sym typeface="+mn-lt"/>
              </a:rPr>
              <a:t>开发规范</a:t>
            </a:r>
            <a:endParaRPr lang="en-US" altLang="zh-CN" sz="1800" dirty="0">
              <a:solidFill>
                <a:prstClr val="black"/>
              </a:solidFill>
              <a:cs typeface="+mn-ea"/>
              <a:sym typeface="+mn-lt"/>
            </a:endParaRPr>
          </a:p>
          <a:p>
            <a:pPr marL="214303" indent="-214303" defTabSz="685766">
              <a:lnSpc>
                <a:spcPct val="150000"/>
              </a:lnSpc>
              <a:spcBef>
                <a:spcPts val="20"/>
              </a:spcBef>
              <a:spcAft>
                <a:spcPts val="20"/>
              </a:spcAft>
              <a:buFont typeface="Wingdings" panose="05000000000000000000" pitchFamily="2" charset="2"/>
              <a:buChar char="Ø"/>
            </a:pPr>
            <a:r>
              <a:rPr lang="en-US" altLang="zh-CN" sz="1800" dirty="0" err="1">
                <a:solidFill>
                  <a:prstClr val="black"/>
                </a:solidFill>
                <a:cs typeface="+mn-ea"/>
                <a:sym typeface="+mn-lt"/>
              </a:rPr>
              <a:t>SpringCloud</a:t>
            </a:r>
            <a:r>
              <a:rPr lang="zh-CN" altLang="en-US" sz="1800" dirty="0">
                <a:solidFill>
                  <a:prstClr val="black"/>
                </a:solidFill>
                <a:cs typeface="+mn-ea"/>
                <a:sym typeface="+mn-lt"/>
              </a:rPr>
              <a:t>培训</a:t>
            </a:r>
          </a:p>
        </p:txBody>
      </p:sp>
      <p:sp>
        <p:nvSpPr>
          <p:cNvPr id="26" name="ïṥlîḍé">
            <a:extLst>
              <a:ext uri="{FF2B5EF4-FFF2-40B4-BE49-F238E27FC236}">
                <a16:creationId xmlns:a16="http://schemas.microsoft.com/office/drawing/2014/main" id="{33F8C4D6-A84C-714B-A2AF-0538E96C0795}"/>
              </a:ext>
            </a:extLst>
          </p:cNvPr>
          <p:cNvSpPr/>
          <p:nvPr/>
        </p:nvSpPr>
        <p:spPr>
          <a:xfrm>
            <a:off x="9503428" y="2193587"/>
            <a:ext cx="2511123" cy="2152782"/>
          </a:xfrm>
          <a:prstGeom prst="snip2SameRect">
            <a:avLst>
              <a:gd name="adj1" fmla="val 0"/>
              <a:gd name="adj2" fmla="val 0"/>
            </a:avLst>
          </a:prstGeom>
          <a:ln>
            <a:noFill/>
          </a:ln>
        </p:spPr>
        <p:txBody>
          <a:bodyPr wrap="square" anchor="t">
            <a:noAutofit/>
          </a:bodyPr>
          <a:lstStyle/>
          <a:p>
            <a:pPr marL="214303" indent="-214303" defTabSz="685766">
              <a:lnSpc>
                <a:spcPct val="150000"/>
              </a:lnSpc>
              <a:spcBef>
                <a:spcPts val="20"/>
              </a:spcBef>
              <a:spcAft>
                <a:spcPts val="20"/>
              </a:spcAft>
              <a:buFont typeface="Wingdings" panose="05000000000000000000" pitchFamily="2" charset="2"/>
              <a:buChar char="Ø"/>
            </a:pPr>
            <a:r>
              <a:rPr lang="zh-CN" altLang="en-US" sz="1800" dirty="0">
                <a:solidFill>
                  <a:prstClr val="black"/>
                </a:solidFill>
                <a:cs typeface="+mn-ea"/>
                <a:sym typeface="+mn-lt"/>
              </a:rPr>
              <a:t>代码仓库管理</a:t>
            </a:r>
            <a:endParaRPr lang="en-US" altLang="zh-CN" sz="1800" dirty="0">
              <a:solidFill>
                <a:prstClr val="black"/>
              </a:solidFill>
              <a:cs typeface="+mn-ea"/>
              <a:sym typeface="+mn-lt"/>
            </a:endParaRPr>
          </a:p>
          <a:p>
            <a:pPr marL="214303" indent="-214303" defTabSz="685766">
              <a:lnSpc>
                <a:spcPct val="150000"/>
              </a:lnSpc>
              <a:spcBef>
                <a:spcPts val="20"/>
              </a:spcBef>
              <a:spcAft>
                <a:spcPts val="20"/>
              </a:spcAft>
              <a:buFont typeface="Wingdings" panose="05000000000000000000" pitchFamily="2" charset="2"/>
              <a:buChar char="Ø"/>
            </a:pPr>
            <a:r>
              <a:rPr lang="en-US" altLang="zh-CN" sz="1800" dirty="0" err="1">
                <a:solidFill>
                  <a:prstClr val="black"/>
                </a:solidFill>
                <a:cs typeface="+mn-ea"/>
                <a:sym typeface="+mn-lt"/>
              </a:rPr>
              <a:t>Git</a:t>
            </a:r>
            <a:r>
              <a:rPr lang="zh-CN" altLang="en-US" sz="1800" dirty="0">
                <a:solidFill>
                  <a:prstClr val="black"/>
                </a:solidFill>
                <a:cs typeface="+mn-ea"/>
                <a:sym typeface="+mn-lt"/>
              </a:rPr>
              <a:t>开发流程规范</a:t>
            </a:r>
            <a:endParaRPr lang="en-US" altLang="zh-CN" sz="1800" dirty="0">
              <a:solidFill>
                <a:prstClr val="black"/>
              </a:solidFill>
              <a:cs typeface="+mn-ea"/>
              <a:sym typeface="+mn-lt"/>
            </a:endParaRPr>
          </a:p>
          <a:p>
            <a:pPr marL="214303" indent="-214303" defTabSz="685766">
              <a:lnSpc>
                <a:spcPct val="150000"/>
              </a:lnSpc>
              <a:spcBef>
                <a:spcPts val="20"/>
              </a:spcBef>
              <a:spcAft>
                <a:spcPts val="20"/>
              </a:spcAft>
              <a:buFont typeface="Wingdings" panose="05000000000000000000" pitchFamily="2" charset="2"/>
              <a:buChar char="Ø"/>
            </a:pPr>
            <a:r>
              <a:rPr lang="zh-CN" altLang="en-US" sz="1800" dirty="0">
                <a:solidFill>
                  <a:prstClr val="black"/>
                </a:solidFill>
                <a:cs typeface="+mn-ea"/>
                <a:sym typeface="+mn-lt"/>
              </a:rPr>
              <a:t>代码质量保证</a:t>
            </a:r>
            <a:endParaRPr lang="en-US" altLang="zh-CN" sz="1800" dirty="0">
              <a:solidFill>
                <a:prstClr val="black"/>
              </a:solidFill>
              <a:cs typeface="+mn-ea"/>
              <a:sym typeface="+mn-lt"/>
            </a:endParaRPr>
          </a:p>
          <a:p>
            <a:pPr marL="214303" indent="-214303" defTabSz="685766">
              <a:lnSpc>
                <a:spcPct val="150000"/>
              </a:lnSpc>
              <a:spcBef>
                <a:spcPts val="20"/>
              </a:spcBef>
              <a:spcAft>
                <a:spcPts val="20"/>
              </a:spcAft>
              <a:buFont typeface="Wingdings" panose="05000000000000000000" pitchFamily="2" charset="2"/>
              <a:buChar char="Ø"/>
            </a:pPr>
            <a:r>
              <a:rPr lang="zh-CN" altLang="en-US" sz="1800" dirty="0">
                <a:solidFill>
                  <a:prstClr val="black"/>
                </a:solidFill>
                <a:cs typeface="+mn-ea"/>
                <a:sym typeface="+mn-lt"/>
              </a:rPr>
              <a:t>开发流水线</a:t>
            </a:r>
            <a:endParaRPr lang="en-US" altLang="zh-CN" sz="1800" dirty="0">
              <a:solidFill>
                <a:prstClr val="black"/>
              </a:solidFill>
              <a:cs typeface="+mn-ea"/>
              <a:sym typeface="+mn-lt"/>
            </a:endParaRPr>
          </a:p>
        </p:txBody>
      </p:sp>
    </p:spTree>
    <p:extLst>
      <p:ext uri="{BB962C8B-B14F-4D97-AF65-F5344CB8AC3E}">
        <p14:creationId xmlns:p14="http://schemas.microsoft.com/office/powerpoint/2010/main" val="190036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Line"/>
          <p:cNvSpPr/>
          <p:nvPr/>
        </p:nvSpPr>
        <p:spPr>
          <a:xfrm>
            <a:off x="396042" y="890588"/>
            <a:ext cx="3968759"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27" name="持续交付之应用交付收益">
            <a:extLst>
              <a:ext uri="{FF2B5EF4-FFF2-40B4-BE49-F238E27FC236}">
                <a16:creationId xmlns:a16="http://schemas.microsoft.com/office/drawing/2014/main" id="{77076988-184C-8B44-8C9A-44966626E2A1}"/>
              </a:ext>
            </a:extLst>
          </p:cNvPr>
          <p:cNvSpPr/>
          <p:nvPr/>
        </p:nvSpPr>
        <p:spPr>
          <a:xfrm>
            <a:off x="365125" y="285739"/>
            <a:ext cx="1538883"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源码管理</a:t>
            </a:r>
            <a:endParaRPr sz="2800" dirty="0">
              <a:solidFill>
                <a:srgbClr val="2164B0"/>
              </a:solidFill>
              <a:latin typeface="+mn-lt"/>
              <a:ea typeface="+mn-ea"/>
              <a:cs typeface="+mn-ea"/>
              <a:sym typeface="+mn-lt"/>
            </a:endParaRPr>
          </a:p>
        </p:txBody>
      </p:sp>
      <p:pic>
        <p:nvPicPr>
          <p:cNvPr id="4" name="图片 3">
            <a:extLst>
              <a:ext uri="{FF2B5EF4-FFF2-40B4-BE49-F238E27FC236}">
                <a16:creationId xmlns:a16="http://schemas.microsoft.com/office/drawing/2014/main" id="{5A5A3AFC-3211-234F-ABF2-7F23080E54BD}"/>
              </a:ext>
            </a:extLst>
          </p:cNvPr>
          <p:cNvPicPr>
            <a:picLocks noChangeAspect="1"/>
          </p:cNvPicPr>
          <p:nvPr/>
        </p:nvPicPr>
        <p:blipFill>
          <a:blip r:embed="rId3"/>
          <a:stretch>
            <a:fillRect/>
          </a:stretch>
        </p:blipFill>
        <p:spPr>
          <a:xfrm>
            <a:off x="609598" y="1187724"/>
            <a:ext cx="10701867" cy="5670276"/>
          </a:xfrm>
          <a:prstGeom prst="rect">
            <a:avLst/>
          </a:prstGeom>
        </p:spPr>
      </p:pic>
    </p:spTree>
    <p:extLst>
      <p:ext uri="{BB962C8B-B14F-4D97-AF65-F5344CB8AC3E}">
        <p14:creationId xmlns:p14="http://schemas.microsoft.com/office/powerpoint/2010/main" val="3126898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Line"/>
          <p:cNvSpPr/>
          <p:nvPr/>
        </p:nvSpPr>
        <p:spPr>
          <a:xfrm flipV="1">
            <a:off x="365126" y="819218"/>
            <a:ext cx="1887008"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35" name="持续交付之应用交付收益">
            <a:extLst>
              <a:ext uri="{FF2B5EF4-FFF2-40B4-BE49-F238E27FC236}">
                <a16:creationId xmlns:a16="http://schemas.microsoft.com/office/drawing/2014/main" id="{63D6915E-9701-9B4F-954F-8013E467B9F6}"/>
              </a:ext>
            </a:extLst>
          </p:cNvPr>
          <p:cNvSpPr/>
          <p:nvPr/>
        </p:nvSpPr>
        <p:spPr>
          <a:xfrm>
            <a:off x="365125" y="285739"/>
            <a:ext cx="1538883"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需求设计</a:t>
            </a:r>
            <a:endParaRPr sz="2800" dirty="0">
              <a:solidFill>
                <a:srgbClr val="2164B0"/>
              </a:solidFill>
              <a:latin typeface="+mn-lt"/>
              <a:ea typeface="+mn-ea"/>
              <a:cs typeface="+mn-ea"/>
              <a:sym typeface="+mn-lt"/>
            </a:endParaRPr>
          </a:p>
        </p:txBody>
      </p:sp>
      <p:pic>
        <p:nvPicPr>
          <p:cNvPr id="4" name="图片 3">
            <a:extLst>
              <a:ext uri="{FF2B5EF4-FFF2-40B4-BE49-F238E27FC236}">
                <a16:creationId xmlns:a16="http://schemas.microsoft.com/office/drawing/2014/main" id="{0D0F7F89-4AA5-AC4A-BB64-33B58AA53BD0}"/>
              </a:ext>
            </a:extLst>
          </p:cNvPr>
          <p:cNvPicPr>
            <a:picLocks noChangeAspect="1"/>
          </p:cNvPicPr>
          <p:nvPr/>
        </p:nvPicPr>
        <p:blipFill>
          <a:blip r:embed="rId3"/>
          <a:stretch>
            <a:fillRect/>
          </a:stretch>
        </p:blipFill>
        <p:spPr>
          <a:xfrm>
            <a:off x="2552700" y="190500"/>
            <a:ext cx="5562600" cy="6667500"/>
          </a:xfrm>
          <a:prstGeom prst="rect">
            <a:avLst/>
          </a:prstGeom>
        </p:spPr>
      </p:pic>
      <p:pic>
        <p:nvPicPr>
          <p:cNvPr id="6" name="图片 5">
            <a:extLst>
              <a:ext uri="{FF2B5EF4-FFF2-40B4-BE49-F238E27FC236}">
                <a16:creationId xmlns:a16="http://schemas.microsoft.com/office/drawing/2014/main" id="{DF6A6832-E4AA-154B-A421-3FB323E5726B}"/>
              </a:ext>
            </a:extLst>
          </p:cNvPr>
          <p:cNvPicPr>
            <a:picLocks noChangeAspect="1"/>
          </p:cNvPicPr>
          <p:nvPr/>
        </p:nvPicPr>
        <p:blipFill>
          <a:blip r:embed="rId4"/>
          <a:stretch>
            <a:fillRect/>
          </a:stretch>
        </p:blipFill>
        <p:spPr>
          <a:xfrm>
            <a:off x="101600" y="1079500"/>
            <a:ext cx="12090400" cy="1854200"/>
          </a:xfrm>
          <a:prstGeom prst="rect">
            <a:avLst/>
          </a:prstGeom>
        </p:spPr>
      </p:pic>
      <p:pic>
        <p:nvPicPr>
          <p:cNvPr id="7" name="图片 6">
            <a:extLst>
              <a:ext uri="{FF2B5EF4-FFF2-40B4-BE49-F238E27FC236}">
                <a16:creationId xmlns:a16="http://schemas.microsoft.com/office/drawing/2014/main" id="{CDC22C16-28AC-F245-903D-4B2A83C47F26}"/>
              </a:ext>
            </a:extLst>
          </p:cNvPr>
          <p:cNvPicPr>
            <a:picLocks noChangeAspect="1"/>
          </p:cNvPicPr>
          <p:nvPr/>
        </p:nvPicPr>
        <p:blipFill>
          <a:blip r:embed="rId5"/>
          <a:stretch>
            <a:fillRect/>
          </a:stretch>
        </p:blipFill>
        <p:spPr>
          <a:xfrm>
            <a:off x="5056716" y="3429000"/>
            <a:ext cx="6718300" cy="3416300"/>
          </a:xfrm>
          <a:prstGeom prst="rect">
            <a:avLst/>
          </a:prstGeom>
        </p:spPr>
      </p:pic>
      <p:pic>
        <p:nvPicPr>
          <p:cNvPr id="8" name="图片 7">
            <a:extLst>
              <a:ext uri="{FF2B5EF4-FFF2-40B4-BE49-F238E27FC236}">
                <a16:creationId xmlns:a16="http://schemas.microsoft.com/office/drawing/2014/main" id="{E2620095-3C2B-3D4A-87AE-F92B14D46D66}"/>
              </a:ext>
            </a:extLst>
          </p:cNvPr>
          <p:cNvPicPr>
            <a:picLocks noChangeAspect="1"/>
          </p:cNvPicPr>
          <p:nvPr/>
        </p:nvPicPr>
        <p:blipFill>
          <a:blip r:embed="rId6"/>
          <a:stretch>
            <a:fillRect/>
          </a:stretch>
        </p:blipFill>
        <p:spPr>
          <a:xfrm>
            <a:off x="336550" y="1327150"/>
            <a:ext cx="11518900" cy="4203700"/>
          </a:xfrm>
          <a:prstGeom prst="rect">
            <a:avLst/>
          </a:prstGeom>
        </p:spPr>
      </p:pic>
      <p:pic>
        <p:nvPicPr>
          <p:cNvPr id="9" name="图片 8">
            <a:extLst>
              <a:ext uri="{FF2B5EF4-FFF2-40B4-BE49-F238E27FC236}">
                <a16:creationId xmlns:a16="http://schemas.microsoft.com/office/drawing/2014/main" id="{B19454BC-08B0-9248-8D4A-9B2ED16919CC}"/>
              </a:ext>
            </a:extLst>
          </p:cNvPr>
          <p:cNvPicPr>
            <a:picLocks noChangeAspect="1"/>
          </p:cNvPicPr>
          <p:nvPr/>
        </p:nvPicPr>
        <p:blipFill>
          <a:blip r:embed="rId7"/>
          <a:stretch>
            <a:fillRect/>
          </a:stretch>
        </p:blipFill>
        <p:spPr>
          <a:xfrm>
            <a:off x="2554605" y="0"/>
            <a:ext cx="9469120" cy="6858000"/>
          </a:xfrm>
          <a:prstGeom prst="rect">
            <a:avLst/>
          </a:prstGeom>
        </p:spPr>
      </p:pic>
    </p:spTree>
    <p:extLst>
      <p:ext uri="{BB962C8B-B14F-4D97-AF65-F5344CB8AC3E}">
        <p14:creationId xmlns:p14="http://schemas.microsoft.com/office/powerpoint/2010/main" val="384033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Line"/>
          <p:cNvSpPr/>
          <p:nvPr/>
        </p:nvSpPr>
        <p:spPr>
          <a:xfrm flipV="1">
            <a:off x="365126" y="819218"/>
            <a:ext cx="1954742"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84" name="持续交付之应用交付收益">
            <a:extLst>
              <a:ext uri="{FF2B5EF4-FFF2-40B4-BE49-F238E27FC236}">
                <a16:creationId xmlns:a16="http://schemas.microsoft.com/office/drawing/2014/main" id="{93C7587F-D654-EA43-A0B3-9CCCB058E2CA}"/>
              </a:ext>
            </a:extLst>
          </p:cNvPr>
          <p:cNvSpPr/>
          <p:nvPr/>
        </p:nvSpPr>
        <p:spPr>
          <a:xfrm>
            <a:off x="365125" y="285739"/>
            <a:ext cx="1538883"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项目管理</a:t>
            </a:r>
            <a:endParaRPr sz="2800" dirty="0">
              <a:solidFill>
                <a:srgbClr val="2164B0"/>
              </a:solidFill>
              <a:latin typeface="+mn-lt"/>
              <a:ea typeface="+mn-ea"/>
              <a:cs typeface="+mn-ea"/>
              <a:sym typeface="+mn-lt"/>
            </a:endParaRPr>
          </a:p>
        </p:txBody>
      </p:sp>
      <p:pic>
        <p:nvPicPr>
          <p:cNvPr id="3" name="图片 2">
            <a:extLst>
              <a:ext uri="{FF2B5EF4-FFF2-40B4-BE49-F238E27FC236}">
                <a16:creationId xmlns:a16="http://schemas.microsoft.com/office/drawing/2014/main" id="{523C6739-39D9-F04A-957D-53549378BED8}"/>
              </a:ext>
            </a:extLst>
          </p:cNvPr>
          <p:cNvPicPr>
            <a:picLocks noChangeAspect="1"/>
          </p:cNvPicPr>
          <p:nvPr/>
        </p:nvPicPr>
        <p:blipFill>
          <a:blip r:embed="rId2"/>
          <a:stretch>
            <a:fillRect/>
          </a:stretch>
        </p:blipFill>
        <p:spPr>
          <a:xfrm>
            <a:off x="522282" y="1210031"/>
            <a:ext cx="11161718" cy="4869036"/>
          </a:xfrm>
          <a:prstGeom prst="rect">
            <a:avLst/>
          </a:prstGeom>
        </p:spPr>
      </p:pic>
    </p:spTree>
    <p:extLst>
      <p:ext uri="{BB962C8B-B14F-4D97-AF65-F5344CB8AC3E}">
        <p14:creationId xmlns:p14="http://schemas.microsoft.com/office/powerpoint/2010/main" val="1907146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47"/>
          <p:cNvSpPr txBox="1"/>
          <p:nvPr/>
        </p:nvSpPr>
        <p:spPr>
          <a:xfrm>
            <a:off x="1634849" y="748142"/>
            <a:ext cx="506465" cy="507234"/>
          </a:xfrm>
          <a:prstGeom prst="rect">
            <a:avLst/>
          </a:prstGeom>
        </p:spPr>
        <p:txBody>
          <a:bodyPr wrap="none">
            <a:prstTxWarp prst="textPlain">
              <a:avLst/>
            </a:prstTxWarp>
            <a:normAutofit/>
          </a:bodyPr>
          <a:lstStyle/>
          <a:p>
            <a:r>
              <a:rPr lang="zh-CN" altLang="en-US" sz="2000" dirty="0">
                <a:solidFill>
                  <a:srgbClr val="2064AF"/>
                </a:solidFill>
                <a:cs typeface="+mn-ea"/>
                <a:sym typeface="+mn-lt"/>
              </a:rPr>
              <a:t>目</a:t>
            </a:r>
          </a:p>
        </p:txBody>
      </p:sp>
      <p:sp>
        <p:nvSpPr>
          <p:cNvPr id="24" name="Rectangle 8"/>
          <p:cNvSpPr/>
          <p:nvPr/>
        </p:nvSpPr>
        <p:spPr>
          <a:xfrm>
            <a:off x="2141312" y="1100630"/>
            <a:ext cx="647803" cy="575825"/>
          </a:xfrm>
          <a:prstGeom prst="rect">
            <a:avLst/>
          </a:prstGeom>
        </p:spPr>
        <p:txBody>
          <a:bodyPr wrap="none">
            <a:prstTxWarp prst="textPlain">
              <a:avLst/>
            </a:prstTxWarp>
            <a:normAutofit/>
          </a:bodyPr>
          <a:lstStyle/>
          <a:p>
            <a:r>
              <a:rPr lang="zh-CN" altLang="en-US" sz="2800" b="1" dirty="0">
                <a:solidFill>
                  <a:srgbClr val="FCB129"/>
                </a:solidFill>
                <a:cs typeface="+mn-ea"/>
                <a:sym typeface="+mn-lt"/>
              </a:rPr>
              <a:t>录</a:t>
            </a:r>
          </a:p>
        </p:txBody>
      </p:sp>
      <p:sp>
        <p:nvSpPr>
          <p:cNvPr id="25" name="Rectangle 15"/>
          <p:cNvSpPr/>
          <p:nvPr/>
        </p:nvSpPr>
        <p:spPr>
          <a:xfrm>
            <a:off x="1008784" y="1699332"/>
            <a:ext cx="2027053" cy="549485"/>
          </a:xfrm>
          <a:prstGeom prst="rect">
            <a:avLst/>
          </a:prstGeom>
        </p:spPr>
        <p:txBody>
          <a:bodyPr wrap="none" anchor="ctr">
            <a:normAutofit/>
          </a:bodyPr>
          <a:lstStyle/>
          <a:p>
            <a:pPr algn="ctr"/>
            <a:r>
              <a:rPr lang="en-US" altLang="zh-CN" dirty="0">
                <a:solidFill>
                  <a:srgbClr val="2064AF"/>
                </a:solidFill>
                <a:cs typeface="+mn-ea"/>
                <a:sym typeface="+mn-lt"/>
              </a:rPr>
              <a:t>CONTENTS</a:t>
            </a:r>
          </a:p>
        </p:txBody>
      </p:sp>
      <p:cxnSp>
        <p:nvCxnSpPr>
          <p:cNvPr id="26" name="Straight Connector 25"/>
          <p:cNvCxnSpPr/>
          <p:nvPr/>
        </p:nvCxnSpPr>
        <p:spPr>
          <a:xfrm flipH="1">
            <a:off x="831880" y="1607864"/>
            <a:ext cx="1056201" cy="0"/>
          </a:xfrm>
          <a:prstGeom prst="line">
            <a:avLst/>
          </a:prstGeom>
          <a:ln>
            <a:solidFill>
              <a:srgbClr val="2064AF"/>
            </a:solidFill>
          </a:ln>
        </p:spPr>
        <p:style>
          <a:lnRef idx="1">
            <a:schemeClr val="accent1"/>
          </a:lnRef>
          <a:fillRef idx="0">
            <a:schemeClr val="accent1"/>
          </a:fillRef>
          <a:effectRef idx="0">
            <a:schemeClr val="accent1"/>
          </a:effectRef>
          <a:fontRef idx="minor">
            <a:schemeClr val="tx1"/>
          </a:fontRef>
        </p:style>
      </p:cxnSp>
      <p:cxnSp>
        <p:nvCxnSpPr>
          <p:cNvPr id="27" name="Straight Connector 35"/>
          <p:cNvCxnSpPr/>
          <p:nvPr/>
        </p:nvCxnSpPr>
        <p:spPr>
          <a:xfrm>
            <a:off x="882066" y="2248817"/>
            <a:ext cx="2509277" cy="0"/>
          </a:xfrm>
          <a:prstGeom prst="line">
            <a:avLst/>
          </a:prstGeom>
          <a:ln>
            <a:solidFill>
              <a:srgbClr val="2064AF"/>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5808138" y="1118528"/>
            <a:ext cx="3871485" cy="643509"/>
            <a:chOff x="5786621" y="672840"/>
            <a:chExt cx="3871485" cy="643509"/>
          </a:xfrm>
        </p:grpSpPr>
        <p:sp>
          <p:nvSpPr>
            <p:cNvPr id="4" name="TextBox 16"/>
            <p:cNvSpPr txBox="1"/>
            <p:nvPr/>
          </p:nvSpPr>
          <p:spPr>
            <a:xfrm>
              <a:off x="5786621" y="672840"/>
              <a:ext cx="650659" cy="643509"/>
            </a:xfrm>
            <a:prstGeom prst="rect">
              <a:avLst/>
            </a:prstGeom>
            <a:noFill/>
          </p:spPr>
          <p:txBody>
            <a:bodyPr wrap="none" anchor="ctr">
              <a:normAutofit/>
            </a:bodyPr>
            <a:lstStyle/>
            <a:p>
              <a:pPr algn="ctr"/>
              <a:r>
                <a:rPr lang="en-US" altLang="zh-CN" sz="3600" dirty="0">
                  <a:solidFill>
                    <a:srgbClr val="2064AF"/>
                  </a:solidFill>
                  <a:cs typeface="+mn-ea"/>
                  <a:sym typeface="+mn-lt"/>
                </a:rPr>
                <a:t>01</a:t>
              </a:r>
            </a:p>
          </p:txBody>
        </p:sp>
        <p:sp>
          <p:nvSpPr>
            <p:cNvPr id="38" name="TextBox 18"/>
            <p:cNvSpPr txBox="1"/>
            <p:nvPr/>
          </p:nvSpPr>
          <p:spPr>
            <a:xfrm>
              <a:off x="6592302" y="672840"/>
              <a:ext cx="3065804" cy="626241"/>
            </a:xfrm>
            <a:prstGeom prst="rect">
              <a:avLst/>
            </a:prstGeom>
            <a:noFill/>
          </p:spPr>
          <p:txBody>
            <a:bodyPr wrap="none" lIns="360000" tIns="0" rIns="0" bIns="0" anchor="t" anchorCtr="0">
              <a:noAutofit/>
            </a:bodyPr>
            <a:lstStyle/>
            <a:p>
              <a:r>
                <a:rPr lang="zh-CN" altLang="en-US" sz="3600" dirty="0">
                  <a:solidFill>
                    <a:srgbClr val="2064AF"/>
                  </a:solidFill>
                  <a:cs typeface="+mn-ea"/>
                  <a:sym typeface="+mn-lt"/>
                </a:rPr>
                <a:t>持续集成的前提准备</a:t>
              </a:r>
            </a:p>
          </p:txBody>
        </p:sp>
        <p:cxnSp>
          <p:nvCxnSpPr>
            <p:cNvPr id="16" name="Straight Connector 46"/>
            <p:cNvCxnSpPr/>
            <p:nvPr/>
          </p:nvCxnSpPr>
          <p:spPr>
            <a:xfrm>
              <a:off x="6598673" y="713644"/>
              <a:ext cx="0" cy="540000"/>
            </a:xfrm>
            <a:prstGeom prst="line">
              <a:avLst/>
            </a:prstGeom>
            <a:ln w="28575">
              <a:solidFill>
                <a:srgbClr val="FCB129"/>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5808138" y="2906561"/>
            <a:ext cx="4591938" cy="644081"/>
            <a:chOff x="5786621" y="1501830"/>
            <a:chExt cx="4591938" cy="644081"/>
          </a:xfrm>
        </p:grpSpPr>
        <p:sp>
          <p:nvSpPr>
            <p:cNvPr id="6" name="TextBox 21"/>
            <p:cNvSpPr txBox="1"/>
            <p:nvPr/>
          </p:nvSpPr>
          <p:spPr>
            <a:xfrm>
              <a:off x="5786621" y="1501830"/>
              <a:ext cx="702050" cy="643509"/>
            </a:xfrm>
            <a:prstGeom prst="rect">
              <a:avLst/>
            </a:prstGeom>
            <a:noFill/>
          </p:spPr>
          <p:txBody>
            <a:bodyPr wrap="none" anchor="ctr">
              <a:normAutofit/>
            </a:bodyPr>
            <a:lstStyle/>
            <a:p>
              <a:pPr algn="ctr"/>
              <a:r>
                <a:rPr lang="en-US" altLang="zh-CN" sz="3600" dirty="0">
                  <a:solidFill>
                    <a:srgbClr val="2064AF"/>
                  </a:solidFill>
                  <a:cs typeface="+mn-ea"/>
                  <a:sym typeface="+mn-lt"/>
                </a:rPr>
                <a:t>02</a:t>
              </a:r>
            </a:p>
          </p:txBody>
        </p:sp>
        <p:cxnSp>
          <p:nvCxnSpPr>
            <p:cNvPr id="17" name="Straight Connector 59"/>
            <p:cNvCxnSpPr/>
            <p:nvPr/>
          </p:nvCxnSpPr>
          <p:spPr>
            <a:xfrm>
              <a:off x="6613819" y="1501830"/>
              <a:ext cx="0" cy="540000"/>
            </a:xfrm>
            <a:prstGeom prst="line">
              <a:avLst/>
            </a:prstGeom>
            <a:ln w="28575" cap="flat" cmpd="sng" algn="ctr">
              <a:solidFill>
                <a:srgbClr val="FCB12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18"/>
            <p:cNvSpPr txBox="1"/>
            <p:nvPr/>
          </p:nvSpPr>
          <p:spPr>
            <a:xfrm>
              <a:off x="6656587" y="1502402"/>
              <a:ext cx="3721972" cy="643509"/>
            </a:xfrm>
            <a:prstGeom prst="rect">
              <a:avLst/>
            </a:prstGeom>
            <a:noFill/>
          </p:spPr>
          <p:txBody>
            <a:bodyPr wrap="none" lIns="360000" tIns="0" rIns="0" bIns="0" anchor="t" anchorCtr="0">
              <a:noAutofit/>
            </a:bodyPr>
            <a:lstStyle/>
            <a:p>
              <a:r>
                <a:rPr lang="zh-CN" altLang="en-US" sz="3600" dirty="0">
                  <a:solidFill>
                    <a:srgbClr val="2064AF"/>
                  </a:solidFill>
                  <a:cs typeface="+mn-ea"/>
                  <a:sym typeface="+mn-lt"/>
                </a:rPr>
                <a:t>持续集成的实践理论</a:t>
              </a:r>
            </a:p>
          </p:txBody>
        </p:sp>
      </p:grpSp>
      <p:grpSp>
        <p:nvGrpSpPr>
          <p:cNvPr id="13" name="组合 12">
            <a:extLst>
              <a:ext uri="{FF2B5EF4-FFF2-40B4-BE49-F238E27FC236}">
                <a16:creationId xmlns:a16="http://schemas.microsoft.com/office/drawing/2014/main" id="{7170ACAC-E2CC-CC4E-A5D0-CD8934FAD710}"/>
              </a:ext>
            </a:extLst>
          </p:cNvPr>
          <p:cNvGrpSpPr/>
          <p:nvPr/>
        </p:nvGrpSpPr>
        <p:grpSpPr>
          <a:xfrm>
            <a:off x="5808138" y="4711862"/>
            <a:ext cx="4007147" cy="643509"/>
            <a:chOff x="5812317" y="2279053"/>
            <a:chExt cx="4007147" cy="643509"/>
          </a:xfrm>
        </p:grpSpPr>
        <p:sp>
          <p:nvSpPr>
            <p:cNvPr id="8" name="TextBox 26"/>
            <p:cNvSpPr txBox="1"/>
            <p:nvPr/>
          </p:nvSpPr>
          <p:spPr>
            <a:xfrm>
              <a:off x="5812317" y="2279053"/>
              <a:ext cx="715458" cy="643509"/>
            </a:xfrm>
            <a:prstGeom prst="rect">
              <a:avLst/>
            </a:prstGeom>
            <a:noFill/>
          </p:spPr>
          <p:txBody>
            <a:bodyPr wrap="none" anchor="ctr">
              <a:normAutofit/>
            </a:bodyPr>
            <a:lstStyle/>
            <a:p>
              <a:pPr algn="ctr"/>
              <a:r>
                <a:rPr lang="en-US" altLang="zh-CN" sz="3600" dirty="0">
                  <a:solidFill>
                    <a:srgbClr val="2064AF"/>
                  </a:solidFill>
                  <a:cs typeface="+mn-ea"/>
                  <a:sym typeface="+mn-lt"/>
                </a:rPr>
                <a:t>03</a:t>
              </a:r>
            </a:p>
          </p:txBody>
        </p:sp>
        <p:cxnSp>
          <p:nvCxnSpPr>
            <p:cNvPr id="18" name="Straight Connector 60"/>
            <p:cNvCxnSpPr/>
            <p:nvPr/>
          </p:nvCxnSpPr>
          <p:spPr>
            <a:xfrm>
              <a:off x="6678104" y="2382562"/>
              <a:ext cx="0" cy="540000"/>
            </a:xfrm>
            <a:prstGeom prst="line">
              <a:avLst/>
            </a:prstGeom>
            <a:ln w="28575" cap="flat" cmpd="sng" algn="ctr">
              <a:solidFill>
                <a:srgbClr val="FCB129"/>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Box 18"/>
            <p:cNvSpPr txBox="1"/>
            <p:nvPr/>
          </p:nvSpPr>
          <p:spPr>
            <a:xfrm>
              <a:off x="6753660" y="2279053"/>
              <a:ext cx="3065804" cy="643509"/>
            </a:xfrm>
            <a:prstGeom prst="rect">
              <a:avLst/>
            </a:prstGeom>
            <a:noFill/>
          </p:spPr>
          <p:txBody>
            <a:bodyPr wrap="none" lIns="360000" tIns="0" rIns="0" bIns="0" anchor="t" anchorCtr="0">
              <a:noAutofit/>
            </a:bodyPr>
            <a:lstStyle/>
            <a:p>
              <a:r>
                <a:rPr lang="zh-CN" altLang="en-US" sz="3600" dirty="0">
                  <a:solidFill>
                    <a:srgbClr val="2064AF"/>
                  </a:solidFill>
                  <a:cs typeface="+mn-ea"/>
                  <a:sym typeface="+mn-lt"/>
                </a:rPr>
                <a:t>持续集成的落地案例</a:t>
              </a:r>
            </a:p>
          </p:txBody>
        </p:sp>
      </p:grpSp>
    </p:spTree>
    <p:extLst>
      <p:ext uri="{BB962C8B-B14F-4D97-AF65-F5344CB8AC3E}">
        <p14:creationId xmlns:p14="http://schemas.microsoft.com/office/powerpoint/2010/main" val="1608820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Line"/>
          <p:cNvSpPr/>
          <p:nvPr/>
        </p:nvSpPr>
        <p:spPr>
          <a:xfrm>
            <a:off x="396042" y="890588"/>
            <a:ext cx="3968759"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74" name="持续交付之应用交付收益">
            <a:extLst>
              <a:ext uri="{FF2B5EF4-FFF2-40B4-BE49-F238E27FC236}">
                <a16:creationId xmlns:a16="http://schemas.microsoft.com/office/drawing/2014/main" id="{B8D48C42-9CEF-3A49-B387-7D0D84F5ABC1}"/>
              </a:ext>
            </a:extLst>
          </p:cNvPr>
          <p:cNvSpPr/>
          <p:nvPr/>
        </p:nvSpPr>
        <p:spPr>
          <a:xfrm>
            <a:off x="396042" y="338864"/>
            <a:ext cx="3968759"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持续集成流水线</a:t>
            </a:r>
            <a:endParaRPr sz="2800" dirty="0">
              <a:solidFill>
                <a:srgbClr val="2164B0"/>
              </a:solidFill>
              <a:latin typeface="+mn-lt"/>
              <a:ea typeface="+mn-ea"/>
              <a:cs typeface="+mn-ea"/>
              <a:sym typeface="+mn-lt"/>
            </a:endParaRPr>
          </a:p>
        </p:txBody>
      </p:sp>
      <p:pic>
        <p:nvPicPr>
          <p:cNvPr id="70" name="图片 69">
            <a:extLst>
              <a:ext uri="{FF2B5EF4-FFF2-40B4-BE49-F238E27FC236}">
                <a16:creationId xmlns:a16="http://schemas.microsoft.com/office/drawing/2014/main" id="{2A0894FC-BDD3-7E43-8E70-4B27268FD7F9}"/>
              </a:ext>
            </a:extLst>
          </p:cNvPr>
          <p:cNvPicPr>
            <a:picLocks noChangeAspect="1"/>
          </p:cNvPicPr>
          <p:nvPr/>
        </p:nvPicPr>
        <p:blipFill>
          <a:blip r:embed="rId2"/>
          <a:stretch>
            <a:fillRect/>
          </a:stretch>
        </p:blipFill>
        <p:spPr>
          <a:xfrm>
            <a:off x="609598" y="1187724"/>
            <a:ext cx="10701867" cy="5670276"/>
          </a:xfrm>
          <a:prstGeom prst="rect">
            <a:avLst/>
          </a:prstGeom>
        </p:spPr>
      </p:pic>
    </p:spTree>
    <p:extLst>
      <p:ext uri="{BB962C8B-B14F-4D97-AF65-F5344CB8AC3E}">
        <p14:creationId xmlns:p14="http://schemas.microsoft.com/office/powerpoint/2010/main" val="200257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Line"/>
          <p:cNvSpPr/>
          <p:nvPr/>
        </p:nvSpPr>
        <p:spPr>
          <a:xfrm>
            <a:off x="396042" y="890588"/>
            <a:ext cx="3968759"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74" name="持续交付之应用交付收益">
            <a:extLst>
              <a:ext uri="{FF2B5EF4-FFF2-40B4-BE49-F238E27FC236}">
                <a16:creationId xmlns:a16="http://schemas.microsoft.com/office/drawing/2014/main" id="{B8D48C42-9CEF-3A49-B387-7D0D84F5ABC1}"/>
              </a:ext>
            </a:extLst>
          </p:cNvPr>
          <p:cNvSpPr/>
          <p:nvPr/>
        </p:nvSpPr>
        <p:spPr>
          <a:xfrm>
            <a:off x="396042" y="338864"/>
            <a:ext cx="3968759" cy="5334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持续集成流水线</a:t>
            </a:r>
            <a:endParaRPr sz="2800" dirty="0">
              <a:solidFill>
                <a:srgbClr val="2164B0"/>
              </a:solidFill>
              <a:latin typeface="+mn-lt"/>
              <a:ea typeface="+mn-ea"/>
              <a:cs typeface="+mn-ea"/>
              <a:sym typeface="+mn-lt"/>
            </a:endParaRPr>
          </a:p>
        </p:txBody>
      </p:sp>
      <p:pic>
        <p:nvPicPr>
          <p:cNvPr id="4" name="图片 3">
            <a:extLst>
              <a:ext uri="{FF2B5EF4-FFF2-40B4-BE49-F238E27FC236}">
                <a16:creationId xmlns:a16="http://schemas.microsoft.com/office/drawing/2014/main" id="{FE2C28A7-BEE4-2D47-ABE9-FB6C52263427}"/>
              </a:ext>
            </a:extLst>
          </p:cNvPr>
          <p:cNvPicPr>
            <a:picLocks noChangeAspect="1"/>
          </p:cNvPicPr>
          <p:nvPr/>
        </p:nvPicPr>
        <p:blipFill>
          <a:blip r:embed="rId3"/>
          <a:stretch>
            <a:fillRect/>
          </a:stretch>
        </p:blipFill>
        <p:spPr>
          <a:xfrm>
            <a:off x="999065" y="991243"/>
            <a:ext cx="10549467" cy="5866757"/>
          </a:xfrm>
          <a:prstGeom prst="rect">
            <a:avLst/>
          </a:prstGeom>
        </p:spPr>
      </p:pic>
    </p:spTree>
    <p:extLst>
      <p:ext uri="{BB962C8B-B14F-4D97-AF65-F5344CB8AC3E}">
        <p14:creationId xmlns:p14="http://schemas.microsoft.com/office/powerpoint/2010/main" val="2251050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490642" y="902094"/>
            <a:ext cx="6008823" cy="5449205"/>
            <a:chOff x="490642" y="902094"/>
            <a:chExt cx="6008823" cy="5449205"/>
          </a:xfrm>
        </p:grpSpPr>
        <p:sp>
          <p:nvSpPr>
            <p:cNvPr id="4" name="任意多边形: 形状 12"/>
            <p:cNvSpPr>
              <a:spLocks/>
            </p:cNvSpPr>
            <p:nvPr/>
          </p:nvSpPr>
          <p:spPr bwMode="auto">
            <a:xfrm>
              <a:off x="490642" y="902094"/>
              <a:ext cx="6008823" cy="5449205"/>
            </a:xfrm>
            <a:custGeom>
              <a:avLst/>
              <a:gdLst>
                <a:gd name="T0" fmla="*/ 147 w 1022"/>
                <a:gd name="T1" fmla="*/ 724 h 928"/>
                <a:gd name="T2" fmla="*/ 236 w 1022"/>
                <a:gd name="T3" fmla="*/ 776 h 928"/>
                <a:gd name="T4" fmla="*/ 203 w 1022"/>
                <a:gd name="T5" fmla="*/ 666 h 928"/>
                <a:gd name="T6" fmla="*/ 248 w 1022"/>
                <a:gd name="T7" fmla="*/ 658 h 928"/>
                <a:gd name="T8" fmla="*/ 162 w 1022"/>
                <a:gd name="T9" fmla="*/ 482 h 928"/>
                <a:gd name="T10" fmla="*/ 281 w 1022"/>
                <a:gd name="T11" fmla="*/ 609 h 928"/>
                <a:gd name="T12" fmla="*/ 193 w 1022"/>
                <a:gd name="T13" fmla="*/ 396 h 928"/>
                <a:gd name="T14" fmla="*/ 471 w 1022"/>
                <a:gd name="T15" fmla="*/ 791 h 928"/>
                <a:gd name="T16" fmla="*/ 337 w 1022"/>
                <a:gd name="T17" fmla="*/ 516 h 928"/>
                <a:gd name="T18" fmla="*/ 258 w 1022"/>
                <a:gd name="T19" fmla="*/ 296 h 928"/>
                <a:gd name="T20" fmla="*/ 812 w 1022"/>
                <a:gd name="T21" fmla="*/ 575 h 928"/>
                <a:gd name="T22" fmla="*/ 685 w 1022"/>
                <a:gd name="T23" fmla="*/ 102 h 928"/>
                <a:gd name="T24" fmla="*/ 802 w 1022"/>
                <a:gd name="T25" fmla="*/ 145 h 928"/>
                <a:gd name="T26" fmla="*/ 906 w 1022"/>
                <a:gd name="T27" fmla="*/ 212 h 928"/>
                <a:gd name="T28" fmla="*/ 171 w 1022"/>
                <a:gd name="T29" fmla="*/ 808 h 928"/>
                <a:gd name="T30" fmla="*/ 224 w 1022"/>
                <a:gd name="T31" fmla="*/ 734 h 928"/>
                <a:gd name="T32" fmla="*/ 266 w 1022"/>
                <a:gd name="T33" fmla="*/ 696 h 928"/>
                <a:gd name="T34" fmla="*/ 289 w 1022"/>
                <a:gd name="T35" fmla="*/ 621 h 928"/>
                <a:gd name="T36" fmla="*/ 427 w 1022"/>
                <a:gd name="T37" fmla="*/ 530 h 928"/>
                <a:gd name="T38" fmla="*/ 377 w 1022"/>
                <a:gd name="T39" fmla="*/ 506 h 928"/>
                <a:gd name="T40" fmla="*/ 289 w 1022"/>
                <a:gd name="T41" fmla="*/ 549 h 928"/>
                <a:gd name="T42" fmla="*/ 285 w 1022"/>
                <a:gd name="T43" fmla="*/ 510 h 928"/>
                <a:gd name="T44" fmla="*/ 271 w 1022"/>
                <a:gd name="T45" fmla="*/ 484 h 928"/>
                <a:gd name="T46" fmla="*/ 248 w 1022"/>
                <a:gd name="T47" fmla="*/ 471 h 928"/>
                <a:gd name="T48" fmla="*/ 235 w 1022"/>
                <a:gd name="T49" fmla="*/ 383 h 928"/>
                <a:gd name="T50" fmla="*/ 548 w 1022"/>
                <a:gd name="T51" fmla="*/ 129 h 928"/>
                <a:gd name="T52" fmla="*/ 673 w 1022"/>
                <a:gd name="T53" fmla="*/ 119 h 928"/>
                <a:gd name="T54" fmla="*/ 813 w 1022"/>
                <a:gd name="T55" fmla="*/ 162 h 928"/>
                <a:gd name="T56" fmla="*/ 953 w 1022"/>
                <a:gd name="T57" fmla="*/ 284 h 928"/>
                <a:gd name="T58" fmla="*/ 939 w 1022"/>
                <a:gd name="T59" fmla="*/ 414 h 928"/>
                <a:gd name="T60" fmla="*/ 883 w 1022"/>
                <a:gd name="T61" fmla="*/ 460 h 928"/>
                <a:gd name="T62" fmla="*/ 842 w 1022"/>
                <a:gd name="T63" fmla="*/ 546 h 928"/>
                <a:gd name="T64" fmla="*/ 779 w 1022"/>
                <a:gd name="T65" fmla="*/ 625 h 928"/>
                <a:gd name="T66" fmla="*/ 497 w 1022"/>
                <a:gd name="T67" fmla="*/ 680 h 928"/>
                <a:gd name="T68" fmla="*/ 364 w 1022"/>
                <a:gd name="T69" fmla="*/ 749 h 928"/>
                <a:gd name="T70" fmla="*/ 265 w 1022"/>
                <a:gd name="T71" fmla="*/ 657 h 928"/>
                <a:gd name="T72" fmla="*/ 300 w 1022"/>
                <a:gd name="T73" fmla="*/ 507 h 928"/>
                <a:gd name="T74" fmla="*/ 632 w 1022"/>
                <a:gd name="T75" fmla="*/ 51 h 928"/>
                <a:gd name="T76" fmla="*/ 273 w 1022"/>
                <a:gd name="T77" fmla="*/ 732 h 928"/>
                <a:gd name="T78" fmla="*/ 303 w 1022"/>
                <a:gd name="T79" fmla="*/ 647 h 928"/>
                <a:gd name="T80" fmla="*/ 362 w 1022"/>
                <a:gd name="T81" fmla="*/ 669 h 928"/>
                <a:gd name="T82" fmla="*/ 218 w 1022"/>
                <a:gd name="T83" fmla="*/ 452 h 928"/>
                <a:gd name="T84" fmla="*/ 312 w 1022"/>
                <a:gd name="T85" fmla="*/ 525 h 928"/>
                <a:gd name="T86" fmla="*/ 396 w 1022"/>
                <a:gd name="T87" fmla="*/ 499 h 928"/>
                <a:gd name="T88" fmla="*/ 829 w 1022"/>
                <a:gd name="T89" fmla="*/ 543 h 928"/>
                <a:gd name="T90" fmla="*/ 669 w 1022"/>
                <a:gd name="T91" fmla="*/ 142 h 928"/>
                <a:gd name="T92" fmla="*/ 757 w 1022"/>
                <a:gd name="T93" fmla="*/ 181 h 928"/>
                <a:gd name="T94" fmla="*/ 924 w 1022"/>
                <a:gd name="T95" fmla="*/ 344 h 928"/>
                <a:gd name="T96" fmla="*/ 125 w 1022"/>
                <a:gd name="T97" fmla="*/ 722 h 928"/>
                <a:gd name="T98" fmla="*/ 230 w 1022"/>
                <a:gd name="T99" fmla="*/ 675 h 928"/>
                <a:gd name="T100" fmla="*/ 129 w 1022"/>
                <a:gd name="T101" fmla="*/ 614 h 928"/>
                <a:gd name="T102" fmla="*/ 194 w 1022"/>
                <a:gd name="T103" fmla="*/ 654 h 928"/>
                <a:gd name="T104" fmla="*/ 306 w 1022"/>
                <a:gd name="T105" fmla="*/ 576 h 928"/>
                <a:gd name="T106" fmla="*/ 101 w 1022"/>
                <a:gd name="T107" fmla="*/ 443 h 928"/>
                <a:gd name="T108" fmla="*/ 187 w 1022"/>
                <a:gd name="T109" fmla="*/ 510 h 928"/>
                <a:gd name="T110" fmla="*/ 194 w 1022"/>
                <a:gd name="T111" fmla="*/ 473 h 928"/>
                <a:gd name="T112" fmla="*/ 317 w 1022"/>
                <a:gd name="T113" fmla="*/ 570 h 928"/>
                <a:gd name="T114" fmla="*/ 375 w 1022"/>
                <a:gd name="T115" fmla="*/ 548 h 928"/>
                <a:gd name="T116" fmla="*/ 375 w 1022"/>
                <a:gd name="T117" fmla="*/ 576 h 928"/>
                <a:gd name="T118" fmla="*/ 367 w 1022"/>
                <a:gd name="T119" fmla="*/ 240 h 928"/>
                <a:gd name="T120" fmla="*/ 694 w 1022"/>
                <a:gd name="T121" fmla="*/ 109 h 928"/>
                <a:gd name="T122" fmla="*/ 812 w 1022"/>
                <a:gd name="T123" fmla="*/ 148 h 928"/>
                <a:gd name="T124" fmla="*/ 189 w 1022"/>
                <a:gd name="T125" fmla="*/ 58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2" h="928">
                  <a:moveTo>
                    <a:pt x="143" y="894"/>
                  </a:moveTo>
                  <a:cubicBezTo>
                    <a:pt x="142" y="891"/>
                    <a:pt x="145" y="890"/>
                    <a:pt x="147" y="889"/>
                  </a:cubicBezTo>
                  <a:cubicBezTo>
                    <a:pt x="151" y="887"/>
                    <a:pt x="156" y="886"/>
                    <a:pt x="158" y="885"/>
                  </a:cubicBezTo>
                  <a:cubicBezTo>
                    <a:pt x="155" y="889"/>
                    <a:pt x="149" y="889"/>
                    <a:pt x="148" y="894"/>
                  </a:cubicBezTo>
                  <a:cubicBezTo>
                    <a:pt x="147" y="894"/>
                    <a:pt x="147" y="893"/>
                    <a:pt x="146" y="892"/>
                  </a:cubicBezTo>
                  <a:cubicBezTo>
                    <a:pt x="144" y="892"/>
                    <a:pt x="147" y="895"/>
                    <a:pt x="145" y="895"/>
                  </a:cubicBezTo>
                  <a:cubicBezTo>
                    <a:pt x="144" y="894"/>
                    <a:pt x="144" y="894"/>
                    <a:pt x="143" y="894"/>
                  </a:cubicBezTo>
                  <a:close/>
                  <a:moveTo>
                    <a:pt x="78" y="780"/>
                  </a:moveTo>
                  <a:cubicBezTo>
                    <a:pt x="78" y="780"/>
                    <a:pt x="77" y="780"/>
                    <a:pt x="76" y="779"/>
                  </a:cubicBezTo>
                  <a:cubicBezTo>
                    <a:pt x="75" y="780"/>
                    <a:pt x="75" y="781"/>
                    <a:pt x="75" y="782"/>
                  </a:cubicBezTo>
                  <a:cubicBezTo>
                    <a:pt x="76" y="782"/>
                    <a:pt x="78" y="781"/>
                    <a:pt x="78" y="780"/>
                  </a:cubicBezTo>
                  <a:close/>
                  <a:moveTo>
                    <a:pt x="186" y="920"/>
                  </a:moveTo>
                  <a:cubicBezTo>
                    <a:pt x="182" y="924"/>
                    <a:pt x="174" y="924"/>
                    <a:pt x="174" y="928"/>
                  </a:cubicBezTo>
                  <a:cubicBezTo>
                    <a:pt x="177" y="927"/>
                    <a:pt x="184" y="925"/>
                    <a:pt x="186" y="920"/>
                  </a:cubicBezTo>
                  <a:close/>
                  <a:moveTo>
                    <a:pt x="62" y="746"/>
                  </a:moveTo>
                  <a:cubicBezTo>
                    <a:pt x="62" y="743"/>
                    <a:pt x="59" y="743"/>
                    <a:pt x="57" y="742"/>
                  </a:cubicBezTo>
                  <a:cubicBezTo>
                    <a:pt x="59" y="743"/>
                    <a:pt x="59" y="744"/>
                    <a:pt x="59" y="746"/>
                  </a:cubicBezTo>
                  <a:cubicBezTo>
                    <a:pt x="60" y="744"/>
                    <a:pt x="61" y="746"/>
                    <a:pt x="62" y="746"/>
                  </a:cubicBezTo>
                  <a:close/>
                  <a:moveTo>
                    <a:pt x="81" y="770"/>
                  </a:moveTo>
                  <a:cubicBezTo>
                    <a:pt x="80" y="771"/>
                    <a:pt x="81" y="772"/>
                    <a:pt x="81" y="774"/>
                  </a:cubicBezTo>
                  <a:cubicBezTo>
                    <a:pt x="83" y="773"/>
                    <a:pt x="84" y="772"/>
                    <a:pt x="81" y="770"/>
                  </a:cubicBezTo>
                  <a:close/>
                  <a:moveTo>
                    <a:pt x="64" y="743"/>
                  </a:moveTo>
                  <a:cubicBezTo>
                    <a:pt x="63" y="743"/>
                    <a:pt x="64" y="741"/>
                    <a:pt x="63" y="740"/>
                  </a:cubicBezTo>
                  <a:cubicBezTo>
                    <a:pt x="62" y="741"/>
                    <a:pt x="61" y="740"/>
                    <a:pt x="60" y="740"/>
                  </a:cubicBezTo>
                  <a:cubicBezTo>
                    <a:pt x="61" y="741"/>
                    <a:pt x="62" y="743"/>
                    <a:pt x="63" y="744"/>
                  </a:cubicBezTo>
                  <a:cubicBezTo>
                    <a:pt x="63" y="743"/>
                    <a:pt x="65" y="745"/>
                    <a:pt x="64" y="743"/>
                  </a:cubicBezTo>
                  <a:close/>
                  <a:moveTo>
                    <a:pt x="57" y="728"/>
                  </a:moveTo>
                  <a:cubicBezTo>
                    <a:pt x="56" y="727"/>
                    <a:pt x="55" y="726"/>
                    <a:pt x="55" y="725"/>
                  </a:cubicBezTo>
                  <a:cubicBezTo>
                    <a:pt x="54" y="726"/>
                    <a:pt x="53" y="727"/>
                    <a:pt x="53" y="728"/>
                  </a:cubicBezTo>
                  <a:cubicBezTo>
                    <a:pt x="55" y="727"/>
                    <a:pt x="56" y="728"/>
                    <a:pt x="57" y="728"/>
                  </a:cubicBezTo>
                  <a:close/>
                  <a:moveTo>
                    <a:pt x="68" y="724"/>
                  </a:moveTo>
                  <a:cubicBezTo>
                    <a:pt x="66" y="723"/>
                    <a:pt x="70" y="721"/>
                    <a:pt x="68" y="721"/>
                  </a:cubicBezTo>
                  <a:cubicBezTo>
                    <a:pt x="67" y="724"/>
                    <a:pt x="63" y="716"/>
                    <a:pt x="63" y="720"/>
                  </a:cubicBezTo>
                  <a:cubicBezTo>
                    <a:pt x="66" y="720"/>
                    <a:pt x="65" y="723"/>
                    <a:pt x="68" y="724"/>
                  </a:cubicBezTo>
                  <a:close/>
                  <a:moveTo>
                    <a:pt x="72" y="728"/>
                  </a:moveTo>
                  <a:cubicBezTo>
                    <a:pt x="71" y="728"/>
                    <a:pt x="69" y="726"/>
                    <a:pt x="68" y="726"/>
                  </a:cubicBezTo>
                  <a:cubicBezTo>
                    <a:pt x="69" y="729"/>
                    <a:pt x="71" y="729"/>
                    <a:pt x="72" y="728"/>
                  </a:cubicBezTo>
                  <a:close/>
                  <a:moveTo>
                    <a:pt x="143" y="838"/>
                  </a:moveTo>
                  <a:cubicBezTo>
                    <a:pt x="145" y="840"/>
                    <a:pt x="146" y="840"/>
                    <a:pt x="147" y="839"/>
                  </a:cubicBezTo>
                  <a:cubicBezTo>
                    <a:pt x="146" y="836"/>
                    <a:pt x="145" y="837"/>
                    <a:pt x="143" y="838"/>
                  </a:cubicBezTo>
                  <a:close/>
                  <a:moveTo>
                    <a:pt x="75" y="722"/>
                  </a:moveTo>
                  <a:cubicBezTo>
                    <a:pt x="74" y="721"/>
                    <a:pt x="75" y="720"/>
                    <a:pt x="75" y="719"/>
                  </a:cubicBezTo>
                  <a:cubicBezTo>
                    <a:pt x="73" y="721"/>
                    <a:pt x="69" y="722"/>
                    <a:pt x="70" y="725"/>
                  </a:cubicBezTo>
                  <a:cubicBezTo>
                    <a:pt x="73" y="724"/>
                    <a:pt x="72" y="723"/>
                    <a:pt x="75" y="722"/>
                  </a:cubicBezTo>
                  <a:close/>
                  <a:moveTo>
                    <a:pt x="90" y="743"/>
                  </a:moveTo>
                  <a:cubicBezTo>
                    <a:pt x="88" y="743"/>
                    <a:pt x="84" y="741"/>
                    <a:pt x="86" y="745"/>
                  </a:cubicBezTo>
                  <a:cubicBezTo>
                    <a:pt x="87" y="743"/>
                    <a:pt x="90" y="745"/>
                    <a:pt x="90" y="743"/>
                  </a:cubicBezTo>
                  <a:close/>
                  <a:moveTo>
                    <a:pt x="197" y="910"/>
                  </a:moveTo>
                  <a:cubicBezTo>
                    <a:pt x="193" y="913"/>
                    <a:pt x="200" y="911"/>
                    <a:pt x="199" y="909"/>
                  </a:cubicBezTo>
                  <a:cubicBezTo>
                    <a:pt x="197" y="908"/>
                    <a:pt x="198" y="910"/>
                    <a:pt x="197" y="910"/>
                  </a:cubicBezTo>
                  <a:close/>
                  <a:moveTo>
                    <a:pt x="110" y="737"/>
                  </a:moveTo>
                  <a:cubicBezTo>
                    <a:pt x="109" y="739"/>
                    <a:pt x="108" y="736"/>
                    <a:pt x="107" y="738"/>
                  </a:cubicBezTo>
                  <a:cubicBezTo>
                    <a:pt x="108" y="740"/>
                    <a:pt x="108" y="740"/>
                    <a:pt x="108" y="740"/>
                  </a:cubicBezTo>
                  <a:cubicBezTo>
                    <a:pt x="109" y="738"/>
                    <a:pt x="111" y="740"/>
                    <a:pt x="110" y="737"/>
                  </a:cubicBezTo>
                  <a:close/>
                  <a:moveTo>
                    <a:pt x="115" y="725"/>
                  </a:moveTo>
                  <a:cubicBezTo>
                    <a:pt x="112" y="721"/>
                    <a:pt x="112" y="722"/>
                    <a:pt x="112" y="725"/>
                  </a:cubicBezTo>
                  <a:cubicBezTo>
                    <a:pt x="111" y="724"/>
                    <a:pt x="110" y="724"/>
                    <a:pt x="109" y="723"/>
                  </a:cubicBezTo>
                  <a:cubicBezTo>
                    <a:pt x="109" y="727"/>
                    <a:pt x="102" y="726"/>
                    <a:pt x="103" y="729"/>
                  </a:cubicBezTo>
                  <a:cubicBezTo>
                    <a:pt x="108" y="727"/>
                    <a:pt x="109" y="727"/>
                    <a:pt x="115" y="725"/>
                  </a:cubicBezTo>
                  <a:close/>
                  <a:moveTo>
                    <a:pt x="121" y="723"/>
                  </a:moveTo>
                  <a:cubicBezTo>
                    <a:pt x="119" y="720"/>
                    <a:pt x="116" y="722"/>
                    <a:pt x="114" y="723"/>
                  </a:cubicBezTo>
                  <a:cubicBezTo>
                    <a:pt x="116" y="726"/>
                    <a:pt x="119" y="723"/>
                    <a:pt x="121" y="723"/>
                  </a:cubicBezTo>
                  <a:close/>
                  <a:moveTo>
                    <a:pt x="33" y="582"/>
                  </a:moveTo>
                  <a:cubicBezTo>
                    <a:pt x="32" y="579"/>
                    <a:pt x="26" y="585"/>
                    <a:pt x="28" y="585"/>
                  </a:cubicBezTo>
                  <a:cubicBezTo>
                    <a:pt x="31" y="583"/>
                    <a:pt x="31" y="583"/>
                    <a:pt x="33" y="582"/>
                  </a:cubicBezTo>
                  <a:close/>
                  <a:moveTo>
                    <a:pt x="140" y="732"/>
                  </a:moveTo>
                  <a:cubicBezTo>
                    <a:pt x="139" y="733"/>
                    <a:pt x="139" y="732"/>
                    <a:pt x="138" y="731"/>
                  </a:cubicBezTo>
                  <a:cubicBezTo>
                    <a:pt x="138" y="734"/>
                    <a:pt x="135" y="734"/>
                    <a:pt x="135" y="737"/>
                  </a:cubicBezTo>
                  <a:cubicBezTo>
                    <a:pt x="136" y="735"/>
                    <a:pt x="140" y="735"/>
                    <a:pt x="140" y="732"/>
                  </a:cubicBezTo>
                  <a:close/>
                  <a:moveTo>
                    <a:pt x="114" y="696"/>
                  </a:moveTo>
                  <a:cubicBezTo>
                    <a:pt x="113" y="694"/>
                    <a:pt x="112" y="694"/>
                    <a:pt x="111" y="693"/>
                  </a:cubicBezTo>
                  <a:cubicBezTo>
                    <a:pt x="111" y="692"/>
                    <a:pt x="112" y="692"/>
                    <a:pt x="111" y="690"/>
                  </a:cubicBezTo>
                  <a:cubicBezTo>
                    <a:pt x="108" y="692"/>
                    <a:pt x="112" y="697"/>
                    <a:pt x="114" y="696"/>
                  </a:cubicBezTo>
                  <a:close/>
                  <a:moveTo>
                    <a:pt x="172" y="775"/>
                  </a:moveTo>
                  <a:cubicBezTo>
                    <a:pt x="171" y="776"/>
                    <a:pt x="167" y="776"/>
                    <a:pt x="169" y="779"/>
                  </a:cubicBezTo>
                  <a:cubicBezTo>
                    <a:pt x="170" y="778"/>
                    <a:pt x="173" y="777"/>
                    <a:pt x="172" y="775"/>
                  </a:cubicBezTo>
                  <a:close/>
                  <a:moveTo>
                    <a:pt x="140" y="724"/>
                  </a:moveTo>
                  <a:cubicBezTo>
                    <a:pt x="139" y="727"/>
                    <a:pt x="137" y="720"/>
                    <a:pt x="136" y="721"/>
                  </a:cubicBezTo>
                  <a:cubicBezTo>
                    <a:pt x="137" y="724"/>
                    <a:pt x="135" y="724"/>
                    <a:pt x="135" y="726"/>
                  </a:cubicBezTo>
                  <a:cubicBezTo>
                    <a:pt x="136" y="725"/>
                    <a:pt x="140" y="728"/>
                    <a:pt x="140" y="724"/>
                  </a:cubicBezTo>
                  <a:close/>
                  <a:moveTo>
                    <a:pt x="54" y="589"/>
                  </a:moveTo>
                  <a:cubicBezTo>
                    <a:pt x="52" y="587"/>
                    <a:pt x="46" y="589"/>
                    <a:pt x="48" y="591"/>
                  </a:cubicBezTo>
                  <a:cubicBezTo>
                    <a:pt x="50" y="590"/>
                    <a:pt x="52" y="590"/>
                    <a:pt x="54" y="589"/>
                  </a:cubicBezTo>
                  <a:close/>
                  <a:moveTo>
                    <a:pt x="172" y="768"/>
                  </a:moveTo>
                  <a:cubicBezTo>
                    <a:pt x="171" y="765"/>
                    <a:pt x="174" y="765"/>
                    <a:pt x="173" y="763"/>
                  </a:cubicBezTo>
                  <a:cubicBezTo>
                    <a:pt x="171" y="764"/>
                    <a:pt x="170" y="767"/>
                    <a:pt x="169" y="769"/>
                  </a:cubicBezTo>
                  <a:cubicBezTo>
                    <a:pt x="170" y="767"/>
                    <a:pt x="171" y="769"/>
                    <a:pt x="172" y="768"/>
                  </a:cubicBezTo>
                  <a:close/>
                  <a:moveTo>
                    <a:pt x="147" y="724"/>
                  </a:moveTo>
                  <a:cubicBezTo>
                    <a:pt x="145" y="725"/>
                    <a:pt x="143" y="725"/>
                    <a:pt x="142" y="728"/>
                  </a:cubicBezTo>
                  <a:cubicBezTo>
                    <a:pt x="143" y="727"/>
                    <a:pt x="147" y="727"/>
                    <a:pt x="147" y="724"/>
                  </a:cubicBezTo>
                  <a:close/>
                  <a:moveTo>
                    <a:pt x="144" y="718"/>
                  </a:moveTo>
                  <a:cubicBezTo>
                    <a:pt x="145" y="719"/>
                    <a:pt x="145" y="720"/>
                    <a:pt x="146" y="719"/>
                  </a:cubicBezTo>
                  <a:cubicBezTo>
                    <a:pt x="145" y="718"/>
                    <a:pt x="144" y="717"/>
                    <a:pt x="144" y="716"/>
                  </a:cubicBezTo>
                  <a:cubicBezTo>
                    <a:pt x="142" y="717"/>
                    <a:pt x="143" y="719"/>
                    <a:pt x="142" y="720"/>
                  </a:cubicBezTo>
                  <a:cubicBezTo>
                    <a:pt x="141" y="719"/>
                    <a:pt x="142" y="719"/>
                    <a:pt x="141" y="718"/>
                  </a:cubicBezTo>
                  <a:cubicBezTo>
                    <a:pt x="140" y="718"/>
                    <a:pt x="140" y="718"/>
                    <a:pt x="140" y="718"/>
                  </a:cubicBezTo>
                  <a:cubicBezTo>
                    <a:pt x="140" y="718"/>
                    <a:pt x="140" y="717"/>
                    <a:pt x="139" y="718"/>
                  </a:cubicBezTo>
                  <a:cubicBezTo>
                    <a:pt x="141" y="720"/>
                    <a:pt x="138" y="720"/>
                    <a:pt x="140" y="722"/>
                  </a:cubicBezTo>
                  <a:cubicBezTo>
                    <a:pt x="143" y="722"/>
                    <a:pt x="142" y="720"/>
                    <a:pt x="144" y="718"/>
                  </a:cubicBezTo>
                  <a:close/>
                  <a:moveTo>
                    <a:pt x="142" y="711"/>
                  </a:moveTo>
                  <a:cubicBezTo>
                    <a:pt x="139" y="712"/>
                    <a:pt x="136" y="712"/>
                    <a:pt x="135" y="715"/>
                  </a:cubicBezTo>
                  <a:cubicBezTo>
                    <a:pt x="137" y="714"/>
                    <a:pt x="141" y="714"/>
                    <a:pt x="142" y="711"/>
                  </a:cubicBezTo>
                  <a:close/>
                  <a:moveTo>
                    <a:pt x="66" y="598"/>
                  </a:moveTo>
                  <a:cubicBezTo>
                    <a:pt x="66" y="599"/>
                    <a:pt x="66" y="600"/>
                    <a:pt x="65" y="601"/>
                  </a:cubicBezTo>
                  <a:cubicBezTo>
                    <a:pt x="67" y="603"/>
                    <a:pt x="67" y="603"/>
                    <a:pt x="67" y="603"/>
                  </a:cubicBezTo>
                  <a:cubicBezTo>
                    <a:pt x="68" y="602"/>
                    <a:pt x="68" y="598"/>
                    <a:pt x="66" y="598"/>
                  </a:cubicBezTo>
                  <a:close/>
                  <a:moveTo>
                    <a:pt x="67" y="589"/>
                  </a:moveTo>
                  <a:cubicBezTo>
                    <a:pt x="66" y="588"/>
                    <a:pt x="67" y="585"/>
                    <a:pt x="65" y="586"/>
                  </a:cubicBezTo>
                  <a:cubicBezTo>
                    <a:pt x="65" y="587"/>
                    <a:pt x="64" y="589"/>
                    <a:pt x="63" y="588"/>
                  </a:cubicBezTo>
                  <a:cubicBezTo>
                    <a:pt x="64" y="590"/>
                    <a:pt x="64" y="590"/>
                    <a:pt x="64" y="590"/>
                  </a:cubicBezTo>
                  <a:cubicBezTo>
                    <a:pt x="64" y="590"/>
                    <a:pt x="64" y="591"/>
                    <a:pt x="65" y="590"/>
                  </a:cubicBezTo>
                  <a:cubicBezTo>
                    <a:pt x="64" y="587"/>
                    <a:pt x="67" y="592"/>
                    <a:pt x="67" y="589"/>
                  </a:cubicBezTo>
                  <a:close/>
                  <a:moveTo>
                    <a:pt x="203" y="794"/>
                  </a:moveTo>
                  <a:cubicBezTo>
                    <a:pt x="202" y="792"/>
                    <a:pt x="201" y="792"/>
                    <a:pt x="200" y="791"/>
                  </a:cubicBezTo>
                  <a:cubicBezTo>
                    <a:pt x="200" y="791"/>
                    <a:pt x="199" y="792"/>
                    <a:pt x="199" y="793"/>
                  </a:cubicBezTo>
                  <a:cubicBezTo>
                    <a:pt x="201" y="791"/>
                    <a:pt x="202" y="796"/>
                    <a:pt x="203" y="794"/>
                  </a:cubicBezTo>
                  <a:close/>
                  <a:moveTo>
                    <a:pt x="131" y="686"/>
                  </a:moveTo>
                  <a:cubicBezTo>
                    <a:pt x="132" y="683"/>
                    <a:pt x="128" y="683"/>
                    <a:pt x="129" y="681"/>
                  </a:cubicBezTo>
                  <a:cubicBezTo>
                    <a:pt x="126" y="682"/>
                    <a:pt x="130" y="685"/>
                    <a:pt x="131" y="686"/>
                  </a:cubicBezTo>
                  <a:close/>
                  <a:moveTo>
                    <a:pt x="159" y="716"/>
                  </a:moveTo>
                  <a:cubicBezTo>
                    <a:pt x="158" y="717"/>
                    <a:pt x="157" y="717"/>
                    <a:pt x="158" y="718"/>
                  </a:cubicBezTo>
                  <a:cubicBezTo>
                    <a:pt x="162" y="719"/>
                    <a:pt x="157" y="720"/>
                    <a:pt x="158" y="722"/>
                  </a:cubicBezTo>
                  <a:cubicBezTo>
                    <a:pt x="160" y="721"/>
                    <a:pt x="161" y="719"/>
                    <a:pt x="159" y="716"/>
                  </a:cubicBezTo>
                  <a:close/>
                  <a:moveTo>
                    <a:pt x="10" y="478"/>
                  </a:moveTo>
                  <a:cubicBezTo>
                    <a:pt x="6" y="480"/>
                    <a:pt x="2" y="481"/>
                    <a:pt x="0" y="482"/>
                  </a:cubicBezTo>
                  <a:cubicBezTo>
                    <a:pt x="3" y="484"/>
                    <a:pt x="8" y="480"/>
                    <a:pt x="10" y="478"/>
                  </a:cubicBezTo>
                  <a:close/>
                  <a:moveTo>
                    <a:pt x="280" y="898"/>
                  </a:moveTo>
                  <a:cubicBezTo>
                    <a:pt x="279" y="895"/>
                    <a:pt x="278" y="897"/>
                    <a:pt x="277" y="895"/>
                  </a:cubicBezTo>
                  <a:cubicBezTo>
                    <a:pt x="276" y="895"/>
                    <a:pt x="276" y="896"/>
                    <a:pt x="276" y="897"/>
                  </a:cubicBezTo>
                  <a:cubicBezTo>
                    <a:pt x="278" y="895"/>
                    <a:pt x="279" y="900"/>
                    <a:pt x="280" y="898"/>
                  </a:cubicBezTo>
                  <a:close/>
                  <a:moveTo>
                    <a:pt x="145" y="676"/>
                  </a:moveTo>
                  <a:cubicBezTo>
                    <a:pt x="142" y="672"/>
                    <a:pt x="138" y="674"/>
                    <a:pt x="137" y="677"/>
                  </a:cubicBezTo>
                  <a:cubicBezTo>
                    <a:pt x="139" y="679"/>
                    <a:pt x="141" y="677"/>
                    <a:pt x="144" y="678"/>
                  </a:cubicBezTo>
                  <a:cubicBezTo>
                    <a:pt x="144" y="675"/>
                    <a:pt x="141" y="677"/>
                    <a:pt x="140" y="677"/>
                  </a:cubicBezTo>
                  <a:cubicBezTo>
                    <a:pt x="140" y="676"/>
                    <a:pt x="140" y="676"/>
                    <a:pt x="140" y="675"/>
                  </a:cubicBezTo>
                  <a:cubicBezTo>
                    <a:pt x="142" y="675"/>
                    <a:pt x="144" y="677"/>
                    <a:pt x="145" y="676"/>
                  </a:cubicBezTo>
                  <a:close/>
                  <a:moveTo>
                    <a:pt x="195" y="762"/>
                  </a:moveTo>
                  <a:cubicBezTo>
                    <a:pt x="196" y="762"/>
                    <a:pt x="197" y="761"/>
                    <a:pt x="198" y="762"/>
                  </a:cubicBezTo>
                  <a:cubicBezTo>
                    <a:pt x="196" y="760"/>
                    <a:pt x="194" y="759"/>
                    <a:pt x="192" y="759"/>
                  </a:cubicBezTo>
                  <a:cubicBezTo>
                    <a:pt x="193" y="761"/>
                    <a:pt x="194" y="759"/>
                    <a:pt x="195" y="762"/>
                  </a:cubicBezTo>
                  <a:close/>
                  <a:moveTo>
                    <a:pt x="144" y="680"/>
                  </a:moveTo>
                  <a:cubicBezTo>
                    <a:pt x="145" y="682"/>
                    <a:pt x="147" y="683"/>
                    <a:pt x="146" y="681"/>
                  </a:cubicBezTo>
                  <a:cubicBezTo>
                    <a:pt x="146" y="681"/>
                    <a:pt x="145" y="681"/>
                    <a:pt x="145" y="680"/>
                  </a:cubicBezTo>
                  <a:cubicBezTo>
                    <a:pt x="146" y="680"/>
                    <a:pt x="146" y="679"/>
                    <a:pt x="145" y="678"/>
                  </a:cubicBezTo>
                  <a:cubicBezTo>
                    <a:pt x="145" y="679"/>
                    <a:pt x="142" y="679"/>
                    <a:pt x="143" y="681"/>
                  </a:cubicBezTo>
                  <a:lnTo>
                    <a:pt x="144" y="680"/>
                  </a:lnTo>
                  <a:close/>
                  <a:moveTo>
                    <a:pt x="84" y="577"/>
                  </a:moveTo>
                  <a:cubicBezTo>
                    <a:pt x="83" y="578"/>
                    <a:pt x="78" y="577"/>
                    <a:pt x="80" y="580"/>
                  </a:cubicBezTo>
                  <a:cubicBezTo>
                    <a:pt x="81" y="579"/>
                    <a:pt x="84" y="580"/>
                    <a:pt x="84" y="577"/>
                  </a:cubicBezTo>
                  <a:close/>
                  <a:moveTo>
                    <a:pt x="151" y="670"/>
                  </a:moveTo>
                  <a:cubicBezTo>
                    <a:pt x="150" y="670"/>
                    <a:pt x="149" y="669"/>
                    <a:pt x="149" y="668"/>
                  </a:cubicBezTo>
                  <a:cubicBezTo>
                    <a:pt x="146" y="669"/>
                    <a:pt x="147" y="672"/>
                    <a:pt x="147" y="674"/>
                  </a:cubicBezTo>
                  <a:cubicBezTo>
                    <a:pt x="148" y="674"/>
                    <a:pt x="150" y="671"/>
                    <a:pt x="151" y="670"/>
                  </a:cubicBezTo>
                  <a:close/>
                  <a:moveTo>
                    <a:pt x="265" y="840"/>
                  </a:moveTo>
                  <a:cubicBezTo>
                    <a:pt x="265" y="838"/>
                    <a:pt x="263" y="837"/>
                    <a:pt x="262" y="837"/>
                  </a:cubicBezTo>
                  <a:cubicBezTo>
                    <a:pt x="262" y="838"/>
                    <a:pt x="262" y="838"/>
                    <a:pt x="263" y="839"/>
                  </a:cubicBezTo>
                  <a:cubicBezTo>
                    <a:pt x="264" y="839"/>
                    <a:pt x="264" y="840"/>
                    <a:pt x="265" y="840"/>
                  </a:cubicBezTo>
                  <a:close/>
                  <a:moveTo>
                    <a:pt x="109" y="592"/>
                  </a:moveTo>
                  <a:cubicBezTo>
                    <a:pt x="108" y="592"/>
                    <a:pt x="107" y="594"/>
                    <a:pt x="106" y="593"/>
                  </a:cubicBezTo>
                  <a:cubicBezTo>
                    <a:pt x="107" y="596"/>
                    <a:pt x="111" y="595"/>
                    <a:pt x="109" y="592"/>
                  </a:cubicBezTo>
                  <a:close/>
                  <a:moveTo>
                    <a:pt x="194" y="726"/>
                  </a:moveTo>
                  <a:cubicBezTo>
                    <a:pt x="194" y="722"/>
                    <a:pt x="196" y="726"/>
                    <a:pt x="197" y="723"/>
                  </a:cubicBezTo>
                  <a:cubicBezTo>
                    <a:pt x="195" y="723"/>
                    <a:pt x="191" y="721"/>
                    <a:pt x="193" y="724"/>
                  </a:cubicBezTo>
                  <a:cubicBezTo>
                    <a:pt x="193" y="724"/>
                    <a:pt x="194" y="725"/>
                    <a:pt x="194" y="726"/>
                  </a:cubicBezTo>
                  <a:close/>
                  <a:moveTo>
                    <a:pt x="159" y="668"/>
                  </a:moveTo>
                  <a:cubicBezTo>
                    <a:pt x="159" y="664"/>
                    <a:pt x="164" y="669"/>
                    <a:pt x="164" y="666"/>
                  </a:cubicBezTo>
                  <a:cubicBezTo>
                    <a:pt x="162" y="663"/>
                    <a:pt x="155" y="663"/>
                    <a:pt x="156" y="667"/>
                  </a:cubicBezTo>
                  <a:cubicBezTo>
                    <a:pt x="157" y="665"/>
                    <a:pt x="158" y="666"/>
                    <a:pt x="159" y="668"/>
                  </a:cubicBezTo>
                  <a:close/>
                  <a:moveTo>
                    <a:pt x="251" y="797"/>
                  </a:moveTo>
                  <a:cubicBezTo>
                    <a:pt x="250" y="799"/>
                    <a:pt x="248" y="799"/>
                    <a:pt x="248" y="801"/>
                  </a:cubicBezTo>
                  <a:cubicBezTo>
                    <a:pt x="250" y="802"/>
                    <a:pt x="253" y="800"/>
                    <a:pt x="251" y="797"/>
                  </a:cubicBezTo>
                  <a:close/>
                  <a:moveTo>
                    <a:pt x="236" y="776"/>
                  </a:moveTo>
                  <a:cubicBezTo>
                    <a:pt x="236" y="776"/>
                    <a:pt x="236" y="775"/>
                    <a:pt x="235" y="775"/>
                  </a:cubicBezTo>
                  <a:cubicBezTo>
                    <a:pt x="235" y="774"/>
                    <a:pt x="235" y="774"/>
                    <a:pt x="235" y="774"/>
                  </a:cubicBezTo>
                  <a:cubicBezTo>
                    <a:pt x="236" y="777"/>
                    <a:pt x="231" y="774"/>
                    <a:pt x="234" y="777"/>
                  </a:cubicBezTo>
                  <a:cubicBezTo>
                    <a:pt x="235" y="776"/>
                    <a:pt x="235" y="777"/>
                    <a:pt x="236" y="776"/>
                  </a:cubicBezTo>
                  <a:close/>
                  <a:moveTo>
                    <a:pt x="171" y="667"/>
                  </a:moveTo>
                  <a:cubicBezTo>
                    <a:pt x="172" y="668"/>
                    <a:pt x="169" y="669"/>
                    <a:pt x="168" y="667"/>
                  </a:cubicBezTo>
                  <a:cubicBezTo>
                    <a:pt x="168" y="666"/>
                    <a:pt x="169" y="665"/>
                    <a:pt x="169" y="664"/>
                  </a:cubicBezTo>
                  <a:cubicBezTo>
                    <a:pt x="168" y="664"/>
                    <a:pt x="164" y="664"/>
                    <a:pt x="165" y="667"/>
                  </a:cubicBezTo>
                  <a:cubicBezTo>
                    <a:pt x="169" y="666"/>
                    <a:pt x="165" y="669"/>
                    <a:pt x="167" y="671"/>
                  </a:cubicBezTo>
                  <a:cubicBezTo>
                    <a:pt x="169" y="671"/>
                    <a:pt x="174" y="669"/>
                    <a:pt x="171" y="667"/>
                  </a:cubicBezTo>
                  <a:close/>
                  <a:moveTo>
                    <a:pt x="181" y="683"/>
                  </a:moveTo>
                  <a:cubicBezTo>
                    <a:pt x="183" y="680"/>
                    <a:pt x="178" y="681"/>
                    <a:pt x="179" y="677"/>
                  </a:cubicBezTo>
                  <a:cubicBezTo>
                    <a:pt x="178" y="680"/>
                    <a:pt x="175" y="680"/>
                    <a:pt x="176" y="682"/>
                  </a:cubicBezTo>
                  <a:cubicBezTo>
                    <a:pt x="178" y="680"/>
                    <a:pt x="181" y="681"/>
                    <a:pt x="181" y="683"/>
                  </a:cubicBezTo>
                  <a:close/>
                  <a:moveTo>
                    <a:pt x="240" y="768"/>
                  </a:moveTo>
                  <a:cubicBezTo>
                    <a:pt x="239" y="769"/>
                    <a:pt x="238" y="768"/>
                    <a:pt x="237" y="767"/>
                  </a:cubicBezTo>
                  <a:cubicBezTo>
                    <a:pt x="237" y="767"/>
                    <a:pt x="234" y="769"/>
                    <a:pt x="236" y="769"/>
                  </a:cubicBezTo>
                  <a:cubicBezTo>
                    <a:pt x="237" y="767"/>
                    <a:pt x="241" y="772"/>
                    <a:pt x="240" y="768"/>
                  </a:cubicBezTo>
                  <a:close/>
                  <a:moveTo>
                    <a:pt x="232" y="757"/>
                  </a:moveTo>
                  <a:cubicBezTo>
                    <a:pt x="231" y="758"/>
                    <a:pt x="230" y="757"/>
                    <a:pt x="229" y="757"/>
                  </a:cubicBezTo>
                  <a:cubicBezTo>
                    <a:pt x="229" y="758"/>
                    <a:pt x="228" y="758"/>
                    <a:pt x="229" y="759"/>
                  </a:cubicBezTo>
                  <a:cubicBezTo>
                    <a:pt x="230" y="759"/>
                    <a:pt x="233" y="760"/>
                    <a:pt x="232" y="757"/>
                  </a:cubicBezTo>
                  <a:close/>
                  <a:moveTo>
                    <a:pt x="191" y="686"/>
                  </a:moveTo>
                  <a:cubicBezTo>
                    <a:pt x="189" y="684"/>
                    <a:pt x="193" y="684"/>
                    <a:pt x="191" y="682"/>
                  </a:cubicBezTo>
                  <a:cubicBezTo>
                    <a:pt x="190" y="685"/>
                    <a:pt x="188" y="684"/>
                    <a:pt x="186" y="684"/>
                  </a:cubicBezTo>
                  <a:cubicBezTo>
                    <a:pt x="186" y="685"/>
                    <a:pt x="187" y="687"/>
                    <a:pt x="188" y="686"/>
                  </a:cubicBezTo>
                  <a:cubicBezTo>
                    <a:pt x="187" y="684"/>
                    <a:pt x="190" y="687"/>
                    <a:pt x="191" y="686"/>
                  </a:cubicBezTo>
                  <a:close/>
                  <a:moveTo>
                    <a:pt x="230" y="742"/>
                  </a:moveTo>
                  <a:cubicBezTo>
                    <a:pt x="228" y="740"/>
                    <a:pt x="230" y="740"/>
                    <a:pt x="229" y="738"/>
                  </a:cubicBezTo>
                  <a:cubicBezTo>
                    <a:pt x="228" y="739"/>
                    <a:pt x="227" y="737"/>
                    <a:pt x="226" y="739"/>
                  </a:cubicBezTo>
                  <a:cubicBezTo>
                    <a:pt x="226" y="740"/>
                    <a:pt x="226" y="741"/>
                    <a:pt x="228" y="742"/>
                  </a:cubicBezTo>
                  <a:cubicBezTo>
                    <a:pt x="227" y="742"/>
                    <a:pt x="226" y="743"/>
                    <a:pt x="227" y="744"/>
                  </a:cubicBezTo>
                  <a:cubicBezTo>
                    <a:pt x="228" y="744"/>
                    <a:pt x="229" y="743"/>
                    <a:pt x="230" y="742"/>
                  </a:cubicBezTo>
                  <a:close/>
                  <a:moveTo>
                    <a:pt x="122" y="566"/>
                  </a:moveTo>
                  <a:cubicBezTo>
                    <a:pt x="122" y="569"/>
                    <a:pt x="118" y="570"/>
                    <a:pt x="118" y="573"/>
                  </a:cubicBezTo>
                  <a:cubicBezTo>
                    <a:pt x="121" y="572"/>
                    <a:pt x="124" y="571"/>
                    <a:pt x="126" y="568"/>
                  </a:cubicBezTo>
                  <a:cubicBezTo>
                    <a:pt x="127" y="568"/>
                    <a:pt x="126" y="571"/>
                    <a:pt x="128" y="570"/>
                  </a:cubicBezTo>
                  <a:cubicBezTo>
                    <a:pt x="127" y="568"/>
                    <a:pt x="128" y="564"/>
                    <a:pt x="129" y="568"/>
                  </a:cubicBezTo>
                  <a:cubicBezTo>
                    <a:pt x="132" y="568"/>
                    <a:pt x="128" y="565"/>
                    <a:pt x="129" y="565"/>
                  </a:cubicBezTo>
                  <a:cubicBezTo>
                    <a:pt x="132" y="567"/>
                    <a:pt x="130" y="562"/>
                    <a:pt x="133" y="564"/>
                  </a:cubicBezTo>
                  <a:cubicBezTo>
                    <a:pt x="132" y="563"/>
                    <a:pt x="132" y="562"/>
                    <a:pt x="132" y="561"/>
                  </a:cubicBezTo>
                  <a:cubicBezTo>
                    <a:pt x="128" y="563"/>
                    <a:pt x="126" y="567"/>
                    <a:pt x="122" y="566"/>
                  </a:cubicBezTo>
                  <a:close/>
                  <a:moveTo>
                    <a:pt x="180" y="662"/>
                  </a:moveTo>
                  <a:cubicBezTo>
                    <a:pt x="179" y="661"/>
                    <a:pt x="178" y="659"/>
                    <a:pt x="178" y="658"/>
                  </a:cubicBezTo>
                  <a:cubicBezTo>
                    <a:pt x="176" y="659"/>
                    <a:pt x="175" y="658"/>
                    <a:pt x="176" y="660"/>
                  </a:cubicBezTo>
                  <a:cubicBezTo>
                    <a:pt x="177" y="659"/>
                    <a:pt x="179" y="663"/>
                    <a:pt x="180" y="662"/>
                  </a:cubicBezTo>
                  <a:close/>
                  <a:moveTo>
                    <a:pt x="167" y="629"/>
                  </a:moveTo>
                  <a:cubicBezTo>
                    <a:pt x="166" y="631"/>
                    <a:pt x="165" y="629"/>
                    <a:pt x="164" y="629"/>
                  </a:cubicBezTo>
                  <a:cubicBezTo>
                    <a:pt x="165" y="630"/>
                    <a:pt x="164" y="631"/>
                    <a:pt x="164" y="632"/>
                  </a:cubicBezTo>
                  <a:cubicBezTo>
                    <a:pt x="165" y="632"/>
                    <a:pt x="168" y="631"/>
                    <a:pt x="167" y="629"/>
                  </a:cubicBezTo>
                  <a:close/>
                  <a:moveTo>
                    <a:pt x="139" y="582"/>
                  </a:moveTo>
                  <a:cubicBezTo>
                    <a:pt x="138" y="584"/>
                    <a:pt x="135" y="585"/>
                    <a:pt x="137" y="588"/>
                  </a:cubicBezTo>
                  <a:cubicBezTo>
                    <a:pt x="136" y="586"/>
                    <a:pt x="141" y="585"/>
                    <a:pt x="139" y="582"/>
                  </a:cubicBezTo>
                  <a:close/>
                  <a:moveTo>
                    <a:pt x="161" y="617"/>
                  </a:moveTo>
                  <a:cubicBezTo>
                    <a:pt x="160" y="616"/>
                    <a:pt x="160" y="615"/>
                    <a:pt x="160" y="614"/>
                  </a:cubicBezTo>
                  <a:cubicBezTo>
                    <a:pt x="159" y="616"/>
                    <a:pt x="156" y="614"/>
                    <a:pt x="157" y="616"/>
                  </a:cubicBezTo>
                  <a:cubicBezTo>
                    <a:pt x="158" y="615"/>
                    <a:pt x="159" y="617"/>
                    <a:pt x="161" y="617"/>
                  </a:cubicBezTo>
                  <a:close/>
                  <a:moveTo>
                    <a:pt x="193" y="666"/>
                  </a:moveTo>
                  <a:cubicBezTo>
                    <a:pt x="192" y="666"/>
                    <a:pt x="191" y="663"/>
                    <a:pt x="190" y="665"/>
                  </a:cubicBezTo>
                  <a:cubicBezTo>
                    <a:pt x="191" y="668"/>
                    <a:pt x="194" y="668"/>
                    <a:pt x="193" y="666"/>
                  </a:cubicBezTo>
                  <a:close/>
                  <a:moveTo>
                    <a:pt x="120" y="552"/>
                  </a:moveTo>
                  <a:cubicBezTo>
                    <a:pt x="119" y="553"/>
                    <a:pt x="119" y="552"/>
                    <a:pt x="118" y="551"/>
                  </a:cubicBezTo>
                  <a:cubicBezTo>
                    <a:pt x="117" y="552"/>
                    <a:pt x="117" y="553"/>
                    <a:pt x="117" y="555"/>
                  </a:cubicBezTo>
                  <a:cubicBezTo>
                    <a:pt x="118" y="553"/>
                    <a:pt x="121" y="555"/>
                    <a:pt x="120" y="552"/>
                  </a:cubicBezTo>
                  <a:close/>
                  <a:moveTo>
                    <a:pt x="124" y="559"/>
                  </a:moveTo>
                  <a:cubicBezTo>
                    <a:pt x="124" y="559"/>
                    <a:pt x="123" y="556"/>
                    <a:pt x="122" y="558"/>
                  </a:cubicBezTo>
                  <a:cubicBezTo>
                    <a:pt x="123" y="560"/>
                    <a:pt x="122" y="561"/>
                    <a:pt x="123" y="563"/>
                  </a:cubicBezTo>
                  <a:cubicBezTo>
                    <a:pt x="125" y="562"/>
                    <a:pt x="125" y="560"/>
                    <a:pt x="124" y="559"/>
                  </a:cubicBezTo>
                  <a:close/>
                  <a:moveTo>
                    <a:pt x="258" y="763"/>
                  </a:moveTo>
                  <a:cubicBezTo>
                    <a:pt x="257" y="762"/>
                    <a:pt x="256" y="760"/>
                    <a:pt x="255" y="761"/>
                  </a:cubicBezTo>
                  <a:cubicBezTo>
                    <a:pt x="256" y="763"/>
                    <a:pt x="257" y="762"/>
                    <a:pt x="256" y="763"/>
                  </a:cubicBezTo>
                  <a:cubicBezTo>
                    <a:pt x="256" y="764"/>
                    <a:pt x="256" y="764"/>
                    <a:pt x="256" y="764"/>
                  </a:cubicBezTo>
                  <a:lnTo>
                    <a:pt x="258" y="763"/>
                  </a:lnTo>
                  <a:close/>
                  <a:moveTo>
                    <a:pt x="187" y="652"/>
                  </a:moveTo>
                  <a:cubicBezTo>
                    <a:pt x="185" y="650"/>
                    <a:pt x="187" y="650"/>
                    <a:pt x="186" y="648"/>
                  </a:cubicBezTo>
                  <a:cubicBezTo>
                    <a:pt x="185" y="649"/>
                    <a:pt x="184" y="649"/>
                    <a:pt x="184" y="651"/>
                  </a:cubicBezTo>
                  <a:cubicBezTo>
                    <a:pt x="185" y="649"/>
                    <a:pt x="186" y="652"/>
                    <a:pt x="187" y="652"/>
                  </a:cubicBezTo>
                  <a:close/>
                  <a:moveTo>
                    <a:pt x="167" y="620"/>
                  </a:moveTo>
                  <a:cubicBezTo>
                    <a:pt x="166" y="621"/>
                    <a:pt x="165" y="616"/>
                    <a:pt x="164" y="618"/>
                  </a:cubicBezTo>
                  <a:cubicBezTo>
                    <a:pt x="165" y="619"/>
                    <a:pt x="163" y="619"/>
                    <a:pt x="164" y="620"/>
                  </a:cubicBezTo>
                  <a:cubicBezTo>
                    <a:pt x="164" y="618"/>
                    <a:pt x="168" y="623"/>
                    <a:pt x="167" y="620"/>
                  </a:cubicBezTo>
                  <a:close/>
                  <a:moveTo>
                    <a:pt x="150" y="575"/>
                  </a:moveTo>
                  <a:cubicBezTo>
                    <a:pt x="147" y="574"/>
                    <a:pt x="148" y="579"/>
                    <a:pt x="146" y="579"/>
                  </a:cubicBezTo>
                  <a:cubicBezTo>
                    <a:pt x="145" y="579"/>
                    <a:pt x="144" y="577"/>
                    <a:pt x="144" y="578"/>
                  </a:cubicBezTo>
                  <a:cubicBezTo>
                    <a:pt x="146" y="581"/>
                    <a:pt x="140" y="580"/>
                    <a:pt x="141" y="583"/>
                  </a:cubicBezTo>
                  <a:cubicBezTo>
                    <a:pt x="145" y="582"/>
                    <a:pt x="150" y="580"/>
                    <a:pt x="150" y="575"/>
                  </a:cubicBezTo>
                  <a:close/>
                  <a:moveTo>
                    <a:pt x="193" y="651"/>
                  </a:moveTo>
                  <a:cubicBezTo>
                    <a:pt x="192" y="649"/>
                    <a:pt x="188" y="650"/>
                    <a:pt x="189" y="652"/>
                  </a:cubicBezTo>
                  <a:cubicBezTo>
                    <a:pt x="190" y="651"/>
                    <a:pt x="192" y="652"/>
                    <a:pt x="193" y="651"/>
                  </a:cubicBezTo>
                  <a:close/>
                  <a:moveTo>
                    <a:pt x="203" y="666"/>
                  </a:moveTo>
                  <a:cubicBezTo>
                    <a:pt x="202" y="667"/>
                    <a:pt x="199" y="667"/>
                    <a:pt x="201" y="670"/>
                  </a:cubicBezTo>
                  <a:cubicBezTo>
                    <a:pt x="203" y="669"/>
                    <a:pt x="204" y="669"/>
                    <a:pt x="203" y="666"/>
                  </a:cubicBezTo>
                  <a:close/>
                  <a:moveTo>
                    <a:pt x="161" y="603"/>
                  </a:moveTo>
                  <a:cubicBezTo>
                    <a:pt x="160" y="601"/>
                    <a:pt x="156" y="601"/>
                    <a:pt x="157" y="603"/>
                  </a:cubicBezTo>
                  <a:cubicBezTo>
                    <a:pt x="159" y="603"/>
                    <a:pt x="160" y="604"/>
                    <a:pt x="161" y="603"/>
                  </a:cubicBezTo>
                  <a:close/>
                  <a:moveTo>
                    <a:pt x="139" y="563"/>
                  </a:moveTo>
                  <a:cubicBezTo>
                    <a:pt x="137" y="564"/>
                    <a:pt x="136" y="565"/>
                    <a:pt x="136" y="567"/>
                  </a:cubicBezTo>
                  <a:cubicBezTo>
                    <a:pt x="138" y="567"/>
                    <a:pt x="140" y="566"/>
                    <a:pt x="139" y="563"/>
                  </a:cubicBezTo>
                  <a:close/>
                  <a:moveTo>
                    <a:pt x="312" y="824"/>
                  </a:moveTo>
                  <a:cubicBezTo>
                    <a:pt x="312" y="825"/>
                    <a:pt x="310" y="826"/>
                    <a:pt x="312" y="829"/>
                  </a:cubicBezTo>
                  <a:cubicBezTo>
                    <a:pt x="314" y="828"/>
                    <a:pt x="314" y="826"/>
                    <a:pt x="312" y="824"/>
                  </a:cubicBezTo>
                  <a:close/>
                  <a:moveTo>
                    <a:pt x="213" y="660"/>
                  </a:moveTo>
                  <a:cubicBezTo>
                    <a:pt x="212" y="657"/>
                    <a:pt x="208" y="661"/>
                    <a:pt x="208" y="662"/>
                  </a:cubicBezTo>
                  <a:cubicBezTo>
                    <a:pt x="211" y="662"/>
                    <a:pt x="210" y="660"/>
                    <a:pt x="213" y="660"/>
                  </a:cubicBezTo>
                  <a:close/>
                  <a:moveTo>
                    <a:pt x="140" y="555"/>
                  </a:moveTo>
                  <a:cubicBezTo>
                    <a:pt x="142" y="557"/>
                    <a:pt x="141" y="558"/>
                    <a:pt x="142" y="559"/>
                  </a:cubicBezTo>
                  <a:cubicBezTo>
                    <a:pt x="144" y="559"/>
                    <a:pt x="142" y="554"/>
                    <a:pt x="140" y="555"/>
                  </a:cubicBezTo>
                  <a:close/>
                  <a:moveTo>
                    <a:pt x="80" y="451"/>
                  </a:moveTo>
                  <a:cubicBezTo>
                    <a:pt x="78" y="448"/>
                    <a:pt x="76" y="450"/>
                    <a:pt x="76" y="452"/>
                  </a:cubicBezTo>
                  <a:cubicBezTo>
                    <a:pt x="78" y="450"/>
                    <a:pt x="79" y="453"/>
                    <a:pt x="80" y="451"/>
                  </a:cubicBezTo>
                  <a:close/>
                  <a:moveTo>
                    <a:pt x="162" y="566"/>
                  </a:moveTo>
                  <a:cubicBezTo>
                    <a:pt x="161" y="567"/>
                    <a:pt x="159" y="566"/>
                    <a:pt x="158" y="568"/>
                  </a:cubicBezTo>
                  <a:cubicBezTo>
                    <a:pt x="158" y="569"/>
                    <a:pt x="158" y="570"/>
                    <a:pt x="158" y="571"/>
                  </a:cubicBezTo>
                  <a:cubicBezTo>
                    <a:pt x="160" y="568"/>
                    <a:pt x="161" y="568"/>
                    <a:pt x="162" y="566"/>
                  </a:cubicBezTo>
                  <a:close/>
                  <a:moveTo>
                    <a:pt x="147" y="545"/>
                  </a:moveTo>
                  <a:cubicBezTo>
                    <a:pt x="146" y="546"/>
                    <a:pt x="146" y="548"/>
                    <a:pt x="145" y="549"/>
                  </a:cubicBezTo>
                  <a:cubicBezTo>
                    <a:pt x="147" y="548"/>
                    <a:pt x="149" y="548"/>
                    <a:pt x="147" y="545"/>
                  </a:cubicBezTo>
                  <a:close/>
                  <a:moveTo>
                    <a:pt x="237" y="679"/>
                  </a:moveTo>
                  <a:cubicBezTo>
                    <a:pt x="236" y="676"/>
                    <a:pt x="232" y="676"/>
                    <a:pt x="232" y="679"/>
                  </a:cubicBezTo>
                  <a:cubicBezTo>
                    <a:pt x="234" y="678"/>
                    <a:pt x="236" y="679"/>
                    <a:pt x="237" y="679"/>
                  </a:cubicBezTo>
                  <a:close/>
                  <a:moveTo>
                    <a:pt x="182" y="588"/>
                  </a:moveTo>
                  <a:cubicBezTo>
                    <a:pt x="181" y="589"/>
                    <a:pt x="177" y="587"/>
                    <a:pt x="177" y="590"/>
                  </a:cubicBezTo>
                  <a:cubicBezTo>
                    <a:pt x="178" y="592"/>
                    <a:pt x="182" y="590"/>
                    <a:pt x="182" y="588"/>
                  </a:cubicBezTo>
                  <a:close/>
                  <a:moveTo>
                    <a:pt x="168" y="566"/>
                  </a:moveTo>
                  <a:cubicBezTo>
                    <a:pt x="167" y="567"/>
                    <a:pt x="166" y="568"/>
                    <a:pt x="164" y="569"/>
                  </a:cubicBezTo>
                  <a:cubicBezTo>
                    <a:pt x="166" y="571"/>
                    <a:pt x="170" y="569"/>
                    <a:pt x="168" y="566"/>
                  </a:cubicBezTo>
                  <a:close/>
                  <a:moveTo>
                    <a:pt x="159" y="552"/>
                  </a:moveTo>
                  <a:cubicBezTo>
                    <a:pt x="158" y="550"/>
                    <a:pt x="159" y="549"/>
                    <a:pt x="158" y="547"/>
                  </a:cubicBezTo>
                  <a:cubicBezTo>
                    <a:pt x="157" y="550"/>
                    <a:pt x="154" y="551"/>
                    <a:pt x="155" y="555"/>
                  </a:cubicBezTo>
                  <a:cubicBezTo>
                    <a:pt x="158" y="554"/>
                    <a:pt x="155" y="549"/>
                    <a:pt x="159" y="552"/>
                  </a:cubicBezTo>
                  <a:close/>
                  <a:moveTo>
                    <a:pt x="91" y="446"/>
                  </a:moveTo>
                  <a:cubicBezTo>
                    <a:pt x="90" y="443"/>
                    <a:pt x="86" y="446"/>
                    <a:pt x="88" y="448"/>
                  </a:cubicBezTo>
                  <a:cubicBezTo>
                    <a:pt x="89" y="447"/>
                    <a:pt x="90" y="447"/>
                    <a:pt x="91" y="446"/>
                  </a:cubicBezTo>
                  <a:close/>
                  <a:moveTo>
                    <a:pt x="156" y="538"/>
                  </a:moveTo>
                  <a:cubicBezTo>
                    <a:pt x="154" y="537"/>
                    <a:pt x="156" y="536"/>
                    <a:pt x="155" y="535"/>
                  </a:cubicBezTo>
                  <a:cubicBezTo>
                    <a:pt x="154" y="538"/>
                    <a:pt x="151" y="537"/>
                    <a:pt x="151" y="541"/>
                  </a:cubicBezTo>
                  <a:cubicBezTo>
                    <a:pt x="154" y="542"/>
                    <a:pt x="153" y="537"/>
                    <a:pt x="156" y="538"/>
                  </a:cubicBezTo>
                  <a:close/>
                  <a:moveTo>
                    <a:pt x="165" y="549"/>
                  </a:moveTo>
                  <a:cubicBezTo>
                    <a:pt x="164" y="546"/>
                    <a:pt x="162" y="546"/>
                    <a:pt x="165" y="545"/>
                  </a:cubicBezTo>
                  <a:cubicBezTo>
                    <a:pt x="164" y="543"/>
                    <a:pt x="163" y="545"/>
                    <a:pt x="161" y="544"/>
                  </a:cubicBezTo>
                  <a:cubicBezTo>
                    <a:pt x="162" y="546"/>
                    <a:pt x="160" y="546"/>
                    <a:pt x="160" y="548"/>
                  </a:cubicBezTo>
                  <a:cubicBezTo>
                    <a:pt x="161" y="548"/>
                    <a:pt x="161" y="548"/>
                    <a:pt x="162" y="549"/>
                  </a:cubicBezTo>
                  <a:cubicBezTo>
                    <a:pt x="163" y="546"/>
                    <a:pt x="162" y="550"/>
                    <a:pt x="165" y="549"/>
                  </a:cubicBezTo>
                  <a:close/>
                  <a:moveTo>
                    <a:pt x="258" y="690"/>
                  </a:moveTo>
                  <a:cubicBezTo>
                    <a:pt x="259" y="691"/>
                    <a:pt x="256" y="692"/>
                    <a:pt x="258" y="693"/>
                  </a:cubicBezTo>
                  <a:cubicBezTo>
                    <a:pt x="258" y="693"/>
                    <a:pt x="258" y="693"/>
                    <a:pt x="258" y="694"/>
                  </a:cubicBezTo>
                  <a:cubicBezTo>
                    <a:pt x="260" y="694"/>
                    <a:pt x="260" y="690"/>
                    <a:pt x="258" y="690"/>
                  </a:cubicBezTo>
                  <a:close/>
                  <a:moveTo>
                    <a:pt x="256" y="680"/>
                  </a:moveTo>
                  <a:cubicBezTo>
                    <a:pt x="254" y="678"/>
                    <a:pt x="250" y="679"/>
                    <a:pt x="250" y="680"/>
                  </a:cubicBezTo>
                  <a:cubicBezTo>
                    <a:pt x="252" y="680"/>
                    <a:pt x="254" y="681"/>
                    <a:pt x="256" y="680"/>
                  </a:cubicBezTo>
                  <a:close/>
                  <a:moveTo>
                    <a:pt x="223" y="631"/>
                  </a:moveTo>
                  <a:cubicBezTo>
                    <a:pt x="222" y="628"/>
                    <a:pt x="217" y="632"/>
                    <a:pt x="219" y="633"/>
                  </a:cubicBezTo>
                  <a:cubicBezTo>
                    <a:pt x="221" y="633"/>
                    <a:pt x="221" y="630"/>
                    <a:pt x="223" y="631"/>
                  </a:cubicBezTo>
                  <a:close/>
                  <a:moveTo>
                    <a:pt x="317" y="773"/>
                  </a:moveTo>
                  <a:cubicBezTo>
                    <a:pt x="315" y="770"/>
                    <a:pt x="319" y="773"/>
                    <a:pt x="317" y="770"/>
                  </a:cubicBezTo>
                  <a:cubicBezTo>
                    <a:pt x="316" y="771"/>
                    <a:pt x="314" y="772"/>
                    <a:pt x="314" y="774"/>
                  </a:cubicBezTo>
                  <a:cubicBezTo>
                    <a:pt x="315" y="773"/>
                    <a:pt x="316" y="775"/>
                    <a:pt x="317" y="773"/>
                  </a:cubicBezTo>
                  <a:close/>
                  <a:moveTo>
                    <a:pt x="197" y="587"/>
                  </a:moveTo>
                  <a:cubicBezTo>
                    <a:pt x="196" y="588"/>
                    <a:pt x="195" y="585"/>
                    <a:pt x="194" y="587"/>
                  </a:cubicBezTo>
                  <a:cubicBezTo>
                    <a:pt x="195" y="588"/>
                    <a:pt x="196" y="589"/>
                    <a:pt x="195" y="590"/>
                  </a:cubicBezTo>
                  <a:cubicBezTo>
                    <a:pt x="195" y="590"/>
                    <a:pt x="194" y="591"/>
                    <a:pt x="195" y="592"/>
                  </a:cubicBezTo>
                  <a:cubicBezTo>
                    <a:pt x="197" y="592"/>
                    <a:pt x="197" y="589"/>
                    <a:pt x="197" y="587"/>
                  </a:cubicBezTo>
                  <a:close/>
                  <a:moveTo>
                    <a:pt x="169" y="543"/>
                  </a:moveTo>
                  <a:cubicBezTo>
                    <a:pt x="168" y="543"/>
                    <a:pt x="167" y="542"/>
                    <a:pt x="166" y="542"/>
                  </a:cubicBezTo>
                  <a:cubicBezTo>
                    <a:pt x="167" y="541"/>
                    <a:pt x="167" y="540"/>
                    <a:pt x="167" y="539"/>
                  </a:cubicBezTo>
                  <a:cubicBezTo>
                    <a:pt x="165" y="540"/>
                    <a:pt x="166" y="542"/>
                    <a:pt x="164" y="541"/>
                  </a:cubicBezTo>
                  <a:cubicBezTo>
                    <a:pt x="165" y="542"/>
                    <a:pt x="164" y="543"/>
                    <a:pt x="165" y="544"/>
                  </a:cubicBezTo>
                  <a:cubicBezTo>
                    <a:pt x="166" y="542"/>
                    <a:pt x="169" y="546"/>
                    <a:pt x="169" y="543"/>
                  </a:cubicBezTo>
                  <a:close/>
                  <a:moveTo>
                    <a:pt x="264" y="682"/>
                  </a:moveTo>
                  <a:cubicBezTo>
                    <a:pt x="263" y="680"/>
                    <a:pt x="261" y="680"/>
                    <a:pt x="260" y="679"/>
                  </a:cubicBezTo>
                  <a:cubicBezTo>
                    <a:pt x="259" y="680"/>
                    <a:pt x="258" y="681"/>
                    <a:pt x="258" y="682"/>
                  </a:cubicBezTo>
                  <a:cubicBezTo>
                    <a:pt x="260" y="681"/>
                    <a:pt x="262" y="684"/>
                    <a:pt x="264" y="682"/>
                  </a:cubicBezTo>
                  <a:close/>
                  <a:moveTo>
                    <a:pt x="251" y="660"/>
                  </a:moveTo>
                  <a:cubicBezTo>
                    <a:pt x="249" y="661"/>
                    <a:pt x="246" y="663"/>
                    <a:pt x="248" y="666"/>
                  </a:cubicBezTo>
                  <a:cubicBezTo>
                    <a:pt x="249" y="664"/>
                    <a:pt x="251" y="663"/>
                    <a:pt x="251" y="660"/>
                  </a:cubicBezTo>
                  <a:close/>
                  <a:moveTo>
                    <a:pt x="248" y="658"/>
                  </a:moveTo>
                  <a:cubicBezTo>
                    <a:pt x="246" y="659"/>
                    <a:pt x="250" y="657"/>
                    <a:pt x="248" y="656"/>
                  </a:cubicBezTo>
                  <a:cubicBezTo>
                    <a:pt x="246" y="657"/>
                    <a:pt x="245" y="658"/>
                    <a:pt x="242" y="657"/>
                  </a:cubicBezTo>
                  <a:cubicBezTo>
                    <a:pt x="243" y="659"/>
                    <a:pt x="243" y="658"/>
                    <a:pt x="244" y="660"/>
                  </a:cubicBezTo>
                  <a:cubicBezTo>
                    <a:pt x="245" y="659"/>
                    <a:pt x="249" y="660"/>
                    <a:pt x="248" y="658"/>
                  </a:cubicBezTo>
                  <a:close/>
                  <a:moveTo>
                    <a:pt x="271" y="692"/>
                  </a:moveTo>
                  <a:cubicBezTo>
                    <a:pt x="270" y="693"/>
                    <a:pt x="270" y="695"/>
                    <a:pt x="269" y="696"/>
                  </a:cubicBezTo>
                  <a:cubicBezTo>
                    <a:pt x="271" y="697"/>
                    <a:pt x="274" y="695"/>
                    <a:pt x="271" y="692"/>
                  </a:cubicBezTo>
                  <a:close/>
                  <a:moveTo>
                    <a:pt x="298" y="735"/>
                  </a:moveTo>
                  <a:cubicBezTo>
                    <a:pt x="297" y="735"/>
                    <a:pt x="295" y="733"/>
                    <a:pt x="296" y="732"/>
                  </a:cubicBezTo>
                  <a:cubicBezTo>
                    <a:pt x="292" y="733"/>
                    <a:pt x="299" y="738"/>
                    <a:pt x="298" y="735"/>
                  </a:cubicBezTo>
                  <a:close/>
                  <a:moveTo>
                    <a:pt x="172" y="545"/>
                  </a:moveTo>
                  <a:cubicBezTo>
                    <a:pt x="172" y="544"/>
                    <a:pt x="175" y="547"/>
                    <a:pt x="174" y="544"/>
                  </a:cubicBezTo>
                  <a:cubicBezTo>
                    <a:pt x="173" y="544"/>
                    <a:pt x="171" y="542"/>
                    <a:pt x="170" y="544"/>
                  </a:cubicBezTo>
                  <a:cubicBezTo>
                    <a:pt x="171" y="545"/>
                    <a:pt x="172" y="547"/>
                    <a:pt x="172" y="546"/>
                  </a:cubicBezTo>
                  <a:cubicBezTo>
                    <a:pt x="172" y="546"/>
                    <a:pt x="172" y="545"/>
                    <a:pt x="172" y="545"/>
                  </a:cubicBezTo>
                  <a:close/>
                  <a:moveTo>
                    <a:pt x="247" y="652"/>
                  </a:moveTo>
                  <a:cubicBezTo>
                    <a:pt x="246" y="653"/>
                    <a:pt x="243" y="653"/>
                    <a:pt x="244" y="655"/>
                  </a:cubicBezTo>
                  <a:cubicBezTo>
                    <a:pt x="245" y="653"/>
                    <a:pt x="249" y="656"/>
                    <a:pt x="247" y="652"/>
                  </a:cubicBezTo>
                  <a:close/>
                  <a:moveTo>
                    <a:pt x="169" y="534"/>
                  </a:moveTo>
                  <a:cubicBezTo>
                    <a:pt x="168" y="533"/>
                    <a:pt x="167" y="532"/>
                    <a:pt x="166" y="531"/>
                  </a:cubicBezTo>
                  <a:cubicBezTo>
                    <a:pt x="165" y="532"/>
                    <a:pt x="164" y="532"/>
                    <a:pt x="165" y="533"/>
                  </a:cubicBezTo>
                  <a:cubicBezTo>
                    <a:pt x="166" y="532"/>
                    <a:pt x="167" y="534"/>
                    <a:pt x="169" y="534"/>
                  </a:cubicBezTo>
                  <a:close/>
                  <a:moveTo>
                    <a:pt x="262" y="673"/>
                  </a:moveTo>
                  <a:cubicBezTo>
                    <a:pt x="262" y="671"/>
                    <a:pt x="258" y="672"/>
                    <a:pt x="259" y="674"/>
                  </a:cubicBezTo>
                  <a:cubicBezTo>
                    <a:pt x="261" y="674"/>
                    <a:pt x="262" y="676"/>
                    <a:pt x="262" y="673"/>
                  </a:cubicBezTo>
                  <a:close/>
                  <a:moveTo>
                    <a:pt x="178" y="543"/>
                  </a:moveTo>
                  <a:cubicBezTo>
                    <a:pt x="177" y="544"/>
                    <a:pt x="176" y="541"/>
                    <a:pt x="175" y="542"/>
                  </a:cubicBezTo>
                  <a:cubicBezTo>
                    <a:pt x="177" y="544"/>
                    <a:pt x="174" y="544"/>
                    <a:pt x="176" y="546"/>
                  </a:cubicBezTo>
                  <a:cubicBezTo>
                    <a:pt x="176" y="545"/>
                    <a:pt x="179" y="545"/>
                    <a:pt x="178" y="543"/>
                  </a:cubicBezTo>
                  <a:close/>
                  <a:moveTo>
                    <a:pt x="188" y="562"/>
                  </a:moveTo>
                  <a:cubicBezTo>
                    <a:pt x="186" y="560"/>
                    <a:pt x="189" y="561"/>
                    <a:pt x="189" y="561"/>
                  </a:cubicBezTo>
                  <a:cubicBezTo>
                    <a:pt x="188" y="557"/>
                    <a:pt x="185" y="562"/>
                    <a:pt x="188" y="562"/>
                  </a:cubicBezTo>
                  <a:close/>
                  <a:moveTo>
                    <a:pt x="280" y="693"/>
                  </a:moveTo>
                  <a:cubicBezTo>
                    <a:pt x="278" y="695"/>
                    <a:pt x="277" y="696"/>
                    <a:pt x="278" y="698"/>
                  </a:cubicBezTo>
                  <a:cubicBezTo>
                    <a:pt x="279" y="697"/>
                    <a:pt x="280" y="695"/>
                    <a:pt x="280" y="693"/>
                  </a:cubicBezTo>
                  <a:close/>
                  <a:moveTo>
                    <a:pt x="177" y="541"/>
                  </a:moveTo>
                  <a:cubicBezTo>
                    <a:pt x="177" y="541"/>
                    <a:pt x="177" y="541"/>
                    <a:pt x="177" y="540"/>
                  </a:cubicBezTo>
                  <a:cubicBezTo>
                    <a:pt x="177" y="540"/>
                    <a:pt x="178" y="539"/>
                    <a:pt x="177" y="538"/>
                  </a:cubicBezTo>
                  <a:cubicBezTo>
                    <a:pt x="177" y="539"/>
                    <a:pt x="176" y="537"/>
                    <a:pt x="175" y="537"/>
                  </a:cubicBezTo>
                  <a:cubicBezTo>
                    <a:pt x="174" y="538"/>
                    <a:pt x="178" y="544"/>
                    <a:pt x="177" y="541"/>
                  </a:cubicBezTo>
                  <a:close/>
                  <a:moveTo>
                    <a:pt x="190" y="556"/>
                  </a:moveTo>
                  <a:cubicBezTo>
                    <a:pt x="191" y="557"/>
                    <a:pt x="192" y="557"/>
                    <a:pt x="192" y="557"/>
                  </a:cubicBezTo>
                  <a:cubicBezTo>
                    <a:pt x="189" y="554"/>
                    <a:pt x="189" y="555"/>
                    <a:pt x="190" y="551"/>
                  </a:cubicBezTo>
                  <a:cubicBezTo>
                    <a:pt x="189" y="552"/>
                    <a:pt x="188" y="552"/>
                    <a:pt x="186" y="551"/>
                  </a:cubicBezTo>
                  <a:cubicBezTo>
                    <a:pt x="187" y="554"/>
                    <a:pt x="188" y="554"/>
                    <a:pt x="188" y="557"/>
                  </a:cubicBezTo>
                  <a:cubicBezTo>
                    <a:pt x="190" y="557"/>
                    <a:pt x="190" y="557"/>
                    <a:pt x="190" y="556"/>
                  </a:cubicBezTo>
                  <a:close/>
                  <a:moveTo>
                    <a:pt x="178" y="538"/>
                  </a:moveTo>
                  <a:cubicBezTo>
                    <a:pt x="179" y="539"/>
                    <a:pt x="180" y="540"/>
                    <a:pt x="180" y="541"/>
                  </a:cubicBezTo>
                  <a:cubicBezTo>
                    <a:pt x="181" y="540"/>
                    <a:pt x="181" y="541"/>
                    <a:pt x="182" y="540"/>
                  </a:cubicBezTo>
                  <a:cubicBezTo>
                    <a:pt x="181" y="538"/>
                    <a:pt x="180" y="538"/>
                    <a:pt x="178" y="538"/>
                  </a:cubicBezTo>
                  <a:close/>
                  <a:moveTo>
                    <a:pt x="226" y="603"/>
                  </a:moveTo>
                  <a:cubicBezTo>
                    <a:pt x="225" y="604"/>
                    <a:pt x="227" y="609"/>
                    <a:pt x="228" y="609"/>
                  </a:cubicBezTo>
                  <a:cubicBezTo>
                    <a:pt x="227" y="607"/>
                    <a:pt x="227" y="605"/>
                    <a:pt x="226" y="603"/>
                  </a:cubicBezTo>
                  <a:close/>
                  <a:moveTo>
                    <a:pt x="272" y="668"/>
                  </a:moveTo>
                  <a:cubicBezTo>
                    <a:pt x="271" y="669"/>
                    <a:pt x="268" y="668"/>
                    <a:pt x="269" y="671"/>
                  </a:cubicBezTo>
                  <a:cubicBezTo>
                    <a:pt x="270" y="670"/>
                    <a:pt x="272" y="670"/>
                    <a:pt x="272" y="668"/>
                  </a:cubicBezTo>
                  <a:close/>
                  <a:moveTo>
                    <a:pt x="388" y="839"/>
                  </a:moveTo>
                  <a:cubicBezTo>
                    <a:pt x="386" y="839"/>
                    <a:pt x="384" y="839"/>
                    <a:pt x="385" y="842"/>
                  </a:cubicBezTo>
                  <a:cubicBezTo>
                    <a:pt x="386" y="841"/>
                    <a:pt x="389" y="841"/>
                    <a:pt x="388" y="839"/>
                  </a:cubicBezTo>
                  <a:close/>
                  <a:moveTo>
                    <a:pt x="152" y="483"/>
                  </a:moveTo>
                  <a:cubicBezTo>
                    <a:pt x="151" y="483"/>
                    <a:pt x="150" y="482"/>
                    <a:pt x="148" y="483"/>
                  </a:cubicBezTo>
                  <a:cubicBezTo>
                    <a:pt x="149" y="484"/>
                    <a:pt x="153" y="485"/>
                    <a:pt x="152" y="483"/>
                  </a:cubicBezTo>
                  <a:close/>
                  <a:moveTo>
                    <a:pt x="182" y="527"/>
                  </a:moveTo>
                  <a:cubicBezTo>
                    <a:pt x="180" y="525"/>
                    <a:pt x="183" y="524"/>
                    <a:pt x="181" y="522"/>
                  </a:cubicBezTo>
                  <a:cubicBezTo>
                    <a:pt x="180" y="523"/>
                    <a:pt x="180" y="524"/>
                    <a:pt x="180" y="526"/>
                  </a:cubicBezTo>
                  <a:cubicBezTo>
                    <a:pt x="180" y="526"/>
                    <a:pt x="181" y="527"/>
                    <a:pt x="182" y="527"/>
                  </a:cubicBezTo>
                  <a:close/>
                  <a:moveTo>
                    <a:pt x="359" y="796"/>
                  </a:moveTo>
                  <a:cubicBezTo>
                    <a:pt x="360" y="794"/>
                    <a:pt x="362" y="793"/>
                    <a:pt x="362" y="791"/>
                  </a:cubicBezTo>
                  <a:cubicBezTo>
                    <a:pt x="360" y="791"/>
                    <a:pt x="358" y="793"/>
                    <a:pt x="359" y="796"/>
                  </a:cubicBezTo>
                  <a:close/>
                  <a:moveTo>
                    <a:pt x="157" y="478"/>
                  </a:moveTo>
                  <a:cubicBezTo>
                    <a:pt x="155" y="479"/>
                    <a:pt x="156" y="481"/>
                    <a:pt x="154" y="479"/>
                  </a:cubicBezTo>
                  <a:cubicBezTo>
                    <a:pt x="154" y="480"/>
                    <a:pt x="154" y="480"/>
                    <a:pt x="154" y="481"/>
                  </a:cubicBezTo>
                  <a:cubicBezTo>
                    <a:pt x="155" y="482"/>
                    <a:pt x="155" y="482"/>
                    <a:pt x="155" y="482"/>
                  </a:cubicBezTo>
                  <a:cubicBezTo>
                    <a:pt x="156" y="480"/>
                    <a:pt x="159" y="482"/>
                    <a:pt x="157" y="478"/>
                  </a:cubicBezTo>
                  <a:close/>
                  <a:moveTo>
                    <a:pt x="376" y="785"/>
                  </a:moveTo>
                  <a:cubicBezTo>
                    <a:pt x="379" y="785"/>
                    <a:pt x="376" y="788"/>
                    <a:pt x="378" y="788"/>
                  </a:cubicBezTo>
                  <a:cubicBezTo>
                    <a:pt x="379" y="784"/>
                    <a:pt x="386" y="783"/>
                    <a:pt x="385" y="781"/>
                  </a:cubicBezTo>
                  <a:cubicBezTo>
                    <a:pt x="378" y="783"/>
                    <a:pt x="365" y="784"/>
                    <a:pt x="361" y="791"/>
                  </a:cubicBezTo>
                  <a:cubicBezTo>
                    <a:pt x="366" y="792"/>
                    <a:pt x="374" y="792"/>
                    <a:pt x="376" y="785"/>
                  </a:cubicBezTo>
                  <a:close/>
                  <a:moveTo>
                    <a:pt x="258" y="629"/>
                  </a:moveTo>
                  <a:cubicBezTo>
                    <a:pt x="258" y="626"/>
                    <a:pt x="251" y="625"/>
                    <a:pt x="253" y="628"/>
                  </a:cubicBezTo>
                  <a:cubicBezTo>
                    <a:pt x="255" y="626"/>
                    <a:pt x="256" y="630"/>
                    <a:pt x="258" y="629"/>
                  </a:cubicBezTo>
                  <a:close/>
                  <a:moveTo>
                    <a:pt x="234" y="592"/>
                  </a:moveTo>
                  <a:cubicBezTo>
                    <a:pt x="233" y="589"/>
                    <a:pt x="239" y="591"/>
                    <a:pt x="238" y="588"/>
                  </a:cubicBezTo>
                  <a:cubicBezTo>
                    <a:pt x="235" y="589"/>
                    <a:pt x="233" y="590"/>
                    <a:pt x="231" y="590"/>
                  </a:cubicBezTo>
                  <a:cubicBezTo>
                    <a:pt x="232" y="592"/>
                    <a:pt x="233" y="593"/>
                    <a:pt x="234" y="592"/>
                  </a:cubicBezTo>
                  <a:close/>
                  <a:moveTo>
                    <a:pt x="162" y="482"/>
                  </a:moveTo>
                  <a:cubicBezTo>
                    <a:pt x="161" y="479"/>
                    <a:pt x="162" y="478"/>
                    <a:pt x="164" y="477"/>
                  </a:cubicBezTo>
                  <a:cubicBezTo>
                    <a:pt x="163" y="474"/>
                    <a:pt x="162" y="478"/>
                    <a:pt x="160" y="476"/>
                  </a:cubicBezTo>
                  <a:cubicBezTo>
                    <a:pt x="160" y="477"/>
                    <a:pt x="162" y="479"/>
                    <a:pt x="160" y="480"/>
                  </a:cubicBezTo>
                  <a:cubicBezTo>
                    <a:pt x="159" y="478"/>
                    <a:pt x="160" y="478"/>
                    <a:pt x="159" y="476"/>
                  </a:cubicBezTo>
                  <a:cubicBezTo>
                    <a:pt x="157" y="478"/>
                    <a:pt x="160" y="481"/>
                    <a:pt x="162" y="482"/>
                  </a:cubicBezTo>
                  <a:close/>
                  <a:moveTo>
                    <a:pt x="285" y="662"/>
                  </a:moveTo>
                  <a:cubicBezTo>
                    <a:pt x="284" y="662"/>
                    <a:pt x="284" y="662"/>
                    <a:pt x="284" y="661"/>
                  </a:cubicBezTo>
                  <a:cubicBezTo>
                    <a:pt x="283" y="661"/>
                    <a:pt x="282" y="662"/>
                    <a:pt x="282" y="664"/>
                  </a:cubicBezTo>
                  <a:cubicBezTo>
                    <a:pt x="283" y="664"/>
                    <a:pt x="286" y="664"/>
                    <a:pt x="285" y="662"/>
                  </a:cubicBezTo>
                  <a:close/>
                  <a:moveTo>
                    <a:pt x="191" y="516"/>
                  </a:moveTo>
                  <a:cubicBezTo>
                    <a:pt x="190" y="516"/>
                    <a:pt x="186" y="513"/>
                    <a:pt x="187" y="516"/>
                  </a:cubicBezTo>
                  <a:cubicBezTo>
                    <a:pt x="188" y="514"/>
                    <a:pt x="191" y="519"/>
                    <a:pt x="191" y="516"/>
                  </a:cubicBezTo>
                  <a:close/>
                  <a:moveTo>
                    <a:pt x="234" y="583"/>
                  </a:moveTo>
                  <a:cubicBezTo>
                    <a:pt x="231" y="580"/>
                    <a:pt x="234" y="579"/>
                    <a:pt x="235" y="578"/>
                  </a:cubicBezTo>
                  <a:cubicBezTo>
                    <a:pt x="233" y="576"/>
                    <a:pt x="233" y="577"/>
                    <a:pt x="232" y="574"/>
                  </a:cubicBezTo>
                  <a:cubicBezTo>
                    <a:pt x="233" y="579"/>
                    <a:pt x="230" y="579"/>
                    <a:pt x="230" y="581"/>
                  </a:cubicBezTo>
                  <a:cubicBezTo>
                    <a:pt x="231" y="581"/>
                    <a:pt x="232" y="584"/>
                    <a:pt x="234" y="583"/>
                  </a:cubicBezTo>
                  <a:close/>
                  <a:moveTo>
                    <a:pt x="240" y="581"/>
                  </a:moveTo>
                  <a:cubicBezTo>
                    <a:pt x="238" y="579"/>
                    <a:pt x="236" y="579"/>
                    <a:pt x="234" y="581"/>
                  </a:cubicBezTo>
                  <a:cubicBezTo>
                    <a:pt x="235" y="582"/>
                    <a:pt x="234" y="583"/>
                    <a:pt x="235" y="584"/>
                  </a:cubicBezTo>
                  <a:cubicBezTo>
                    <a:pt x="236" y="582"/>
                    <a:pt x="237" y="582"/>
                    <a:pt x="240" y="581"/>
                  </a:cubicBezTo>
                  <a:close/>
                  <a:moveTo>
                    <a:pt x="294" y="662"/>
                  </a:moveTo>
                  <a:cubicBezTo>
                    <a:pt x="293" y="661"/>
                    <a:pt x="292" y="665"/>
                    <a:pt x="290" y="663"/>
                  </a:cubicBezTo>
                  <a:cubicBezTo>
                    <a:pt x="290" y="661"/>
                    <a:pt x="290" y="660"/>
                    <a:pt x="289" y="658"/>
                  </a:cubicBezTo>
                  <a:cubicBezTo>
                    <a:pt x="284" y="661"/>
                    <a:pt x="295" y="669"/>
                    <a:pt x="294" y="662"/>
                  </a:cubicBezTo>
                  <a:close/>
                  <a:moveTo>
                    <a:pt x="367" y="773"/>
                  </a:moveTo>
                  <a:cubicBezTo>
                    <a:pt x="365" y="770"/>
                    <a:pt x="363" y="773"/>
                    <a:pt x="364" y="775"/>
                  </a:cubicBezTo>
                  <a:cubicBezTo>
                    <a:pt x="365" y="775"/>
                    <a:pt x="366" y="774"/>
                    <a:pt x="367" y="773"/>
                  </a:cubicBezTo>
                  <a:close/>
                  <a:moveTo>
                    <a:pt x="257" y="605"/>
                  </a:moveTo>
                  <a:cubicBezTo>
                    <a:pt x="255" y="604"/>
                    <a:pt x="255" y="608"/>
                    <a:pt x="256" y="609"/>
                  </a:cubicBezTo>
                  <a:cubicBezTo>
                    <a:pt x="258" y="609"/>
                    <a:pt x="257" y="607"/>
                    <a:pt x="257" y="605"/>
                  </a:cubicBezTo>
                  <a:close/>
                  <a:moveTo>
                    <a:pt x="224" y="557"/>
                  </a:moveTo>
                  <a:cubicBezTo>
                    <a:pt x="224" y="558"/>
                    <a:pt x="224" y="559"/>
                    <a:pt x="225" y="558"/>
                  </a:cubicBezTo>
                  <a:cubicBezTo>
                    <a:pt x="226" y="558"/>
                    <a:pt x="223" y="555"/>
                    <a:pt x="222" y="555"/>
                  </a:cubicBezTo>
                  <a:cubicBezTo>
                    <a:pt x="223" y="556"/>
                    <a:pt x="221" y="556"/>
                    <a:pt x="222" y="557"/>
                  </a:cubicBezTo>
                  <a:cubicBezTo>
                    <a:pt x="222" y="557"/>
                    <a:pt x="223" y="556"/>
                    <a:pt x="224" y="557"/>
                  </a:cubicBezTo>
                  <a:close/>
                  <a:moveTo>
                    <a:pt x="271" y="624"/>
                  </a:moveTo>
                  <a:cubicBezTo>
                    <a:pt x="272" y="623"/>
                    <a:pt x="265" y="624"/>
                    <a:pt x="268" y="626"/>
                  </a:cubicBezTo>
                  <a:cubicBezTo>
                    <a:pt x="270" y="627"/>
                    <a:pt x="269" y="624"/>
                    <a:pt x="271" y="624"/>
                  </a:cubicBezTo>
                  <a:close/>
                  <a:moveTo>
                    <a:pt x="240" y="576"/>
                  </a:moveTo>
                  <a:cubicBezTo>
                    <a:pt x="241" y="579"/>
                    <a:pt x="236" y="576"/>
                    <a:pt x="238" y="580"/>
                  </a:cubicBezTo>
                  <a:cubicBezTo>
                    <a:pt x="240" y="580"/>
                    <a:pt x="242" y="577"/>
                    <a:pt x="240" y="576"/>
                  </a:cubicBezTo>
                  <a:close/>
                  <a:moveTo>
                    <a:pt x="277" y="634"/>
                  </a:moveTo>
                  <a:cubicBezTo>
                    <a:pt x="275" y="633"/>
                    <a:pt x="273" y="627"/>
                    <a:pt x="271" y="628"/>
                  </a:cubicBezTo>
                  <a:cubicBezTo>
                    <a:pt x="272" y="628"/>
                    <a:pt x="275" y="637"/>
                    <a:pt x="277" y="634"/>
                  </a:cubicBezTo>
                  <a:close/>
                  <a:moveTo>
                    <a:pt x="206" y="524"/>
                  </a:moveTo>
                  <a:cubicBezTo>
                    <a:pt x="204" y="524"/>
                    <a:pt x="204" y="526"/>
                    <a:pt x="205" y="528"/>
                  </a:cubicBezTo>
                  <a:cubicBezTo>
                    <a:pt x="206" y="527"/>
                    <a:pt x="207" y="526"/>
                    <a:pt x="206" y="524"/>
                  </a:cubicBezTo>
                  <a:close/>
                  <a:moveTo>
                    <a:pt x="192" y="501"/>
                  </a:moveTo>
                  <a:cubicBezTo>
                    <a:pt x="192" y="502"/>
                    <a:pt x="191" y="501"/>
                    <a:pt x="191" y="500"/>
                  </a:cubicBezTo>
                  <a:cubicBezTo>
                    <a:pt x="190" y="501"/>
                    <a:pt x="188" y="501"/>
                    <a:pt x="189" y="503"/>
                  </a:cubicBezTo>
                  <a:cubicBezTo>
                    <a:pt x="190" y="501"/>
                    <a:pt x="193" y="505"/>
                    <a:pt x="192" y="501"/>
                  </a:cubicBezTo>
                  <a:close/>
                  <a:moveTo>
                    <a:pt x="270" y="619"/>
                  </a:moveTo>
                  <a:cubicBezTo>
                    <a:pt x="269" y="620"/>
                    <a:pt x="268" y="619"/>
                    <a:pt x="266" y="620"/>
                  </a:cubicBezTo>
                  <a:cubicBezTo>
                    <a:pt x="267" y="622"/>
                    <a:pt x="270" y="621"/>
                    <a:pt x="270" y="619"/>
                  </a:cubicBezTo>
                  <a:close/>
                  <a:moveTo>
                    <a:pt x="180" y="479"/>
                  </a:moveTo>
                  <a:cubicBezTo>
                    <a:pt x="178" y="482"/>
                    <a:pt x="177" y="481"/>
                    <a:pt x="177" y="484"/>
                  </a:cubicBezTo>
                  <a:cubicBezTo>
                    <a:pt x="179" y="483"/>
                    <a:pt x="180" y="481"/>
                    <a:pt x="180" y="479"/>
                  </a:cubicBezTo>
                  <a:close/>
                  <a:moveTo>
                    <a:pt x="175" y="476"/>
                  </a:moveTo>
                  <a:cubicBezTo>
                    <a:pt x="176" y="478"/>
                    <a:pt x="175" y="479"/>
                    <a:pt x="175" y="481"/>
                  </a:cubicBezTo>
                  <a:cubicBezTo>
                    <a:pt x="177" y="481"/>
                    <a:pt x="176" y="476"/>
                    <a:pt x="175" y="476"/>
                  </a:cubicBezTo>
                  <a:close/>
                  <a:moveTo>
                    <a:pt x="362" y="754"/>
                  </a:moveTo>
                  <a:cubicBezTo>
                    <a:pt x="361" y="752"/>
                    <a:pt x="360" y="753"/>
                    <a:pt x="359" y="753"/>
                  </a:cubicBezTo>
                  <a:cubicBezTo>
                    <a:pt x="360" y="756"/>
                    <a:pt x="360" y="756"/>
                    <a:pt x="360" y="756"/>
                  </a:cubicBezTo>
                  <a:lnTo>
                    <a:pt x="362" y="754"/>
                  </a:lnTo>
                  <a:close/>
                  <a:moveTo>
                    <a:pt x="185" y="477"/>
                  </a:moveTo>
                  <a:cubicBezTo>
                    <a:pt x="183" y="474"/>
                    <a:pt x="187" y="473"/>
                    <a:pt x="187" y="470"/>
                  </a:cubicBezTo>
                  <a:cubicBezTo>
                    <a:pt x="186" y="469"/>
                    <a:pt x="186" y="468"/>
                    <a:pt x="185" y="468"/>
                  </a:cubicBezTo>
                  <a:cubicBezTo>
                    <a:pt x="187" y="471"/>
                    <a:pt x="182" y="472"/>
                    <a:pt x="183" y="475"/>
                  </a:cubicBezTo>
                  <a:cubicBezTo>
                    <a:pt x="185" y="474"/>
                    <a:pt x="183" y="479"/>
                    <a:pt x="181" y="477"/>
                  </a:cubicBezTo>
                  <a:cubicBezTo>
                    <a:pt x="182" y="478"/>
                    <a:pt x="182" y="479"/>
                    <a:pt x="182" y="480"/>
                  </a:cubicBezTo>
                  <a:cubicBezTo>
                    <a:pt x="184" y="480"/>
                    <a:pt x="183" y="478"/>
                    <a:pt x="185" y="477"/>
                  </a:cubicBezTo>
                  <a:close/>
                  <a:moveTo>
                    <a:pt x="179" y="461"/>
                  </a:moveTo>
                  <a:cubicBezTo>
                    <a:pt x="177" y="463"/>
                    <a:pt x="173" y="464"/>
                    <a:pt x="175" y="468"/>
                  </a:cubicBezTo>
                  <a:cubicBezTo>
                    <a:pt x="175" y="463"/>
                    <a:pt x="180" y="466"/>
                    <a:pt x="179" y="461"/>
                  </a:cubicBezTo>
                  <a:close/>
                  <a:moveTo>
                    <a:pt x="206" y="506"/>
                  </a:moveTo>
                  <a:cubicBezTo>
                    <a:pt x="204" y="504"/>
                    <a:pt x="206" y="503"/>
                    <a:pt x="204" y="501"/>
                  </a:cubicBezTo>
                  <a:cubicBezTo>
                    <a:pt x="204" y="504"/>
                    <a:pt x="201" y="505"/>
                    <a:pt x="202" y="507"/>
                  </a:cubicBezTo>
                  <a:cubicBezTo>
                    <a:pt x="203" y="505"/>
                    <a:pt x="205" y="507"/>
                    <a:pt x="206" y="506"/>
                  </a:cubicBezTo>
                  <a:close/>
                  <a:moveTo>
                    <a:pt x="200" y="495"/>
                  </a:moveTo>
                  <a:cubicBezTo>
                    <a:pt x="198" y="496"/>
                    <a:pt x="200" y="499"/>
                    <a:pt x="200" y="501"/>
                  </a:cubicBezTo>
                  <a:cubicBezTo>
                    <a:pt x="201" y="499"/>
                    <a:pt x="201" y="497"/>
                    <a:pt x="200" y="495"/>
                  </a:cubicBezTo>
                  <a:close/>
                  <a:moveTo>
                    <a:pt x="257" y="578"/>
                  </a:moveTo>
                  <a:cubicBezTo>
                    <a:pt x="256" y="580"/>
                    <a:pt x="252" y="576"/>
                    <a:pt x="254" y="581"/>
                  </a:cubicBezTo>
                  <a:cubicBezTo>
                    <a:pt x="255" y="579"/>
                    <a:pt x="258" y="581"/>
                    <a:pt x="257" y="578"/>
                  </a:cubicBezTo>
                  <a:close/>
                  <a:moveTo>
                    <a:pt x="218" y="517"/>
                  </a:moveTo>
                  <a:cubicBezTo>
                    <a:pt x="218" y="519"/>
                    <a:pt x="216" y="520"/>
                    <a:pt x="217" y="522"/>
                  </a:cubicBezTo>
                  <a:cubicBezTo>
                    <a:pt x="217" y="519"/>
                    <a:pt x="220" y="521"/>
                    <a:pt x="218" y="517"/>
                  </a:cubicBezTo>
                  <a:close/>
                  <a:moveTo>
                    <a:pt x="307" y="650"/>
                  </a:moveTo>
                  <a:cubicBezTo>
                    <a:pt x="308" y="652"/>
                    <a:pt x="304" y="650"/>
                    <a:pt x="306" y="654"/>
                  </a:cubicBezTo>
                  <a:cubicBezTo>
                    <a:pt x="308" y="655"/>
                    <a:pt x="310" y="650"/>
                    <a:pt x="307" y="650"/>
                  </a:cubicBezTo>
                  <a:close/>
                  <a:moveTo>
                    <a:pt x="282" y="611"/>
                  </a:moveTo>
                  <a:cubicBezTo>
                    <a:pt x="281" y="610"/>
                    <a:pt x="281" y="610"/>
                    <a:pt x="281" y="609"/>
                  </a:cubicBezTo>
                  <a:cubicBezTo>
                    <a:pt x="280" y="610"/>
                    <a:pt x="279" y="611"/>
                    <a:pt x="279" y="612"/>
                  </a:cubicBezTo>
                  <a:cubicBezTo>
                    <a:pt x="281" y="612"/>
                    <a:pt x="280" y="612"/>
                    <a:pt x="282" y="611"/>
                  </a:cubicBezTo>
                  <a:close/>
                  <a:moveTo>
                    <a:pt x="257" y="571"/>
                  </a:moveTo>
                  <a:cubicBezTo>
                    <a:pt x="258" y="571"/>
                    <a:pt x="259" y="570"/>
                    <a:pt x="258" y="568"/>
                  </a:cubicBezTo>
                  <a:cubicBezTo>
                    <a:pt x="257" y="569"/>
                    <a:pt x="256" y="568"/>
                    <a:pt x="254" y="568"/>
                  </a:cubicBezTo>
                  <a:cubicBezTo>
                    <a:pt x="255" y="569"/>
                    <a:pt x="255" y="570"/>
                    <a:pt x="255" y="571"/>
                  </a:cubicBezTo>
                  <a:cubicBezTo>
                    <a:pt x="256" y="570"/>
                    <a:pt x="257" y="570"/>
                    <a:pt x="257" y="571"/>
                  </a:cubicBezTo>
                  <a:close/>
                  <a:moveTo>
                    <a:pt x="206" y="491"/>
                  </a:moveTo>
                  <a:cubicBezTo>
                    <a:pt x="205" y="489"/>
                    <a:pt x="203" y="489"/>
                    <a:pt x="202" y="489"/>
                  </a:cubicBezTo>
                  <a:cubicBezTo>
                    <a:pt x="203" y="491"/>
                    <a:pt x="205" y="492"/>
                    <a:pt x="206" y="491"/>
                  </a:cubicBezTo>
                  <a:close/>
                  <a:moveTo>
                    <a:pt x="188" y="451"/>
                  </a:moveTo>
                  <a:cubicBezTo>
                    <a:pt x="187" y="454"/>
                    <a:pt x="184" y="454"/>
                    <a:pt x="184" y="457"/>
                  </a:cubicBezTo>
                  <a:cubicBezTo>
                    <a:pt x="186" y="454"/>
                    <a:pt x="190" y="456"/>
                    <a:pt x="188" y="451"/>
                  </a:cubicBezTo>
                  <a:close/>
                  <a:moveTo>
                    <a:pt x="282" y="594"/>
                  </a:moveTo>
                  <a:cubicBezTo>
                    <a:pt x="283" y="596"/>
                    <a:pt x="280" y="595"/>
                    <a:pt x="279" y="596"/>
                  </a:cubicBezTo>
                  <a:cubicBezTo>
                    <a:pt x="280" y="597"/>
                    <a:pt x="280" y="598"/>
                    <a:pt x="281" y="599"/>
                  </a:cubicBezTo>
                  <a:cubicBezTo>
                    <a:pt x="283" y="598"/>
                    <a:pt x="284" y="594"/>
                    <a:pt x="282" y="594"/>
                  </a:cubicBezTo>
                  <a:close/>
                  <a:moveTo>
                    <a:pt x="228" y="504"/>
                  </a:moveTo>
                  <a:cubicBezTo>
                    <a:pt x="226" y="506"/>
                    <a:pt x="225" y="505"/>
                    <a:pt x="223" y="506"/>
                  </a:cubicBezTo>
                  <a:cubicBezTo>
                    <a:pt x="226" y="510"/>
                    <a:pt x="228" y="507"/>
                    <a:pt x="228" y="504"/>
                  </a:cubicBezTo>
                  <a:close/>
                  <a:moveTo>
                    <a:pt x="297" y="608"/>
                  </a:moveTo>
                  <a:cubicBezTo>
                    <a:pt x="296" y="610"/>
                    <a:pt x="295" y="609"/>
                    <a:pt x="294" y="607"/>
                  </a:cubicBezTo>
                  <a:cubicBezTo>
                    <a:pt x="294" y="608"/>
                    <a:pt x="292" y="608"/>
                    <a:pt x="293" y="609"/>
                  </a:cubicBezTo>
                  <a:cubicBezTo>
                    <a:pt x="294" y="610"/>
                    <a:pt x="299" y="612"/>
                    <a:pt x="297" y="608"/>
                  </a:cubicBezTo>
                  <a:close/>
                  <a:moveTo>
                    <a:pt x="214" y="475"/>
                  </a:moveTo>
                  <a:cubicBezTo>
                    <a:pt x="213" y="477"/>
                    <a:pt x="208" y="477"/>
                    <a:pt x="209" y="480"/>
                  </a:cubicBezTo>
                  <a:cubicBezTo>
                    <a:pt x="211" y="477"/>
                    <a:pt x="215" y="479"/>
                    <a:pt x="214" y="475"/>
                  </a:cubicBezTo>
                  <a:close/>
                  <a:moveTo>
                    <a:pt x="250" y="528"/>
                  </a:moveTo>
                  <a:cubicBezTo>
                    <a:pt x="249" y="530"/>
                    <a:pt x="249" y="531"/>
                    <a:pt x="249" y="533"/>
                  </a:cubicBezTo>
                  <a:cubicBezTo>
                    <a:pt x="250" y="532"/>
                    <a:pt x="251" y="531"/>
                    <a:pt x="250" y="528"/>
                  </a:cubicBezTo>
                  <a:close/>
                  <a:moveTo>
                    <a:pt x="441" y="810"/>
                  </a:moveTo>
                  <a:cubicBezTo>
                    <a:pt x="439" y="807"/>
                    <a:pt x="437" y="809"/>
                    <a:pt x="437" y="811"/>
                  </a:cubicBezTo>
                  <a:cubicBezTo>
                    <a:pt x="438" y="810"/>
                    <a:pt x="440" y="809"/>
                    <a:pt x="441" y="810"/>
                  </a:cubicBezTo>
                  <a:close/>
                  <a:moveTo>
                    <a:pt x="220" y="474"/>
                  </a:moveTo>
                  <a:cubicBezTo>
                    <a:pt x="219" y="474"/>
                    <a:pt x="217" y="476"/>
                    <a:pt x="218" y="478"/>
                  </a:cubicBezTo>
                  <a:cubicBezTo>
                    <a:pt x="219" y="477"/>
                    <a:pt x="220" y="476"/>
                    <a:pt x="220" y="474"/>
                  </a:cubicBezTo>
                  <a:close/>
                  <a:moveTo>
                    <a:pt x="391" y="728"/>
                  </a:moveTo>
                  <a:cubicBezTo>
                    <a:pt x="391" y="728"/>
                    <a:pt x="393" y="728"/>
                    <a:pt x="392" y="726"/>
                  </a:cubicBezTo>
                  <a:cubicBezTo>
                    <a:pt x="391" y="727"/>
                    <a:pt x="391" y="727"/>
                    <a:pt x="390" y="725"/>
                  </a:cubicBezTo>
                  <a:cubicBezTo>
                    <a:pt x="389" y="726"/>
                    <a:pt x="387" y="726"/>
                    <a:pt x="388" y="727"/>
                  </a:cubicBezTo>
                  <a:cubicBezTo>
                    <a:pt x="389" y="726"/>
                    <a:pt x="391" y="727"/>
                    <a:pt x="391" y="728"/>
                  </a:cubicBezTo>
                  <a:close/>
                  <a:moveTo>
                    <a:pt x="307" y="601"/>
                  </a:moveTo>
                  <a:cubicBezTo>
                    <a:pt x="306" y="599"/>
                    <a:pt x="305" y="597"/>
                    <a:pt x="305" y="596"/>
                  </a:cubicBezTo>
                  <a:cubicBezTo>
                    <a:pt x="304" y="598"/>
                    <a:pt x="305" y="600"/>
                    <a:pt x="305" y="602"/>
                  </a:cubicBezTo>
                  <a:lnTo>
                    <a:pt x="307" y="601"/>
                  </a:lnTo>
                  <a:close/>
                  <a:moveTo>
                    <a:pt x="261" y="526"/>
                  </a:moveTo>
                  <a:cubicBezTo>
                    <a:pt x="260" y="526"/>
                    <a:pt x="257" y="527"/>
                    <a:pt x="258" y="530"/>
                  </a:cubicBezTo>
                  <a:cubicBezTo>
                    <a:pt x="258" y="527"/>
                    <a:pt x="261" y="529"/>
                    <a:pt x="261" y="526"/>
                  </a:cubicBezTo>
                  <a:close/>
                  <a:moveTo>
                    <a:pt x="297" y="580"/>
                  </a:moveTo>
                  <a:cubicBezTo>
                    <a:pt x="296" y="581"/>
                    <a:pt x="295" y="582"/>
                    <a:pt x="295" y="584"/>
                  </a:cubicBezTo>
                  <a:cubicBezTo>
                    <a:pt x="296" y="583"/>
                    <a:pt x="299" y="582"/>
                    <a:pt x="297" y="580"/>
                  </a:cubicBezTo>
                  <a:close/>
                  <a:moveTo>
                    <a:pt x="299" y="577"/>
                  </a:moveTo>
                  <a:cubicBezTo>
                    <a:pt x="299" y="576"/>
                    <a:pt x="298" y="575"/>
                    <a:pt x="298" y="574"/>
                  </a:cubicBezTo>
                  <a:cubicBezTo>
                    <a:pt x="296" y="576"/>
                    <a:pt x="296" y="572"/>
                    <a:pt x="295" y="571"/>
                  </a:cubicBezTo>
                  <a:cubicBezTo>
                    <a:pt x="294" y="571"/>
                    <a:pt x="293" y="570"/>
                    <a:pt x="291" y="570"/>
                  </a:cubicBezTo>
                  <a:cubicBezTo>
                    <a:pt x="294" y="572"/>
                    <a:pt x="297" y="577"/>
                    <a:pt x="299" y="577"/>
                  </a:cubicBezTo>
                  <a:close/>
                  <a:moveTo>
                    <a:pt x="406" y="731"/>
                  </a:moveTo>
                  <a:cubicBezTo>
                    <a:pt x="406" y="730"/>
                    <a:pt x="407" y="730"/>
                    <a:pt x="408" y="729"/>
                  </a:cubicBezTo>
                  <a:cubicBezTo>
                    <a:pt x="408" y="729"/>
                    <a:pt x="408" y="728"/>
                    <a:pt x="407" y="728"/>
                  </a:cubicBezTo>
                  <a:cubicBezTo>
                    <a:pt x="407" y="727"/>
                    <a:pt x="407" y="727"/>
                    <a:pt x="406" y="727"/>
                  </a:cubicBezTo>
                  <a:cubicBezTo>
                    <a:pt x="407" y="730"/>
                    <a:pt x="404" y="729"/>
                    <a:pt x="404" y="728"/>
                  </a:cubicBezTo>
                  <a:cubicBezTo>
                    <a:pt x="405" y="730"/>
                    <a:pt x="404" y="730"/>
                    <a:pt x="406" y="731"/>
                  </a:cubicBezTo>
                  <a:close/>
                  <a:moveTo>
                    <a:pt x="269" y="524"/>
                  </a:moveTo>
                  <a:cubicBezTo>
                    <a:pt x="267" y="522"/>
                    <a:pt x="272" y="522"/>
                    <a:pt x="270" y="520"/>
                  </a:cubicBezTo>
                  <a:cubicBezTo>
                    <a:pt x="268" y="520"/>
                    <a:pt x="267" y="524"/>
                    <a:pt x="269" y="524"/>
                  </a:cubicBezTo>
                  <a:close/>
                  <a:moveTo>
                    <a:pt x="236" y="476"/>
                  </a:moveTo>
                  <a:cubicBezTo>
                    <a:pt x="238" y="474"/>
                    <a:pt x="239" y="475"/>
                    <a:pt x="240" y="475"/>
                  </a:cubicBezTo>
                  <a:cubicBezTo>
                    <a:pt x="239" y="474"/>
                    <a:pt x="238" y="473"/>
                    <a:pt x="238" y="472"/>
                  </a:cubicBezTo>
                  <a:cubicBezTo>
                    <a:pt x="236" y="473"/>
                    <a:pt x="235" y="474"/>
                    <a:pt x="236" y="476"/>
                  </a:cubicBezTo>
                  <a:close/>
                  <a:moveTo>
                    <a:pt x="306" y="565"/>
                  </a:moveTo>
                  <a:cubicBezTo>
                    <a:pt x="305" y="565"/>
                    <a:pt x="305" y="565"/>
                    <a:pt x="305" y="565"/>
                  </a:cubicBezTo>
                  <a:cubicBezTo>
                    <a:pt x="306" y="568"/>
                    <a:pt x="307" y="570"/>
                    <a:pt x="306" y="572"/>
                  </a:cubicBezTo>
                  <a:cubicBezTo>
                    <a:pt x="304" y="570"/>
                    <a:pt x="304" y="574"/>
                    <a:pt x="305" y="576"/>
                  </a:cubicBezTo>
                  <a:cubicBezTo>
                    <a:pt x="307" y="574"/>
                    <a:pt x="307" y="570"/>
                    <a:pt x="310" y="573"/>
                  </a:cubicBezTo>
                  <a:cubicBezTo>
                    <a:pt x="309" y="570"/>
                    <a:pt x="306" y="567"/>
                    <a:pt x="306" y="565"/>
                  </a:cubicBezTo>
                  <a:close/>
                  <a:moveTo>
                    <a:pt x="294" y="554"/>
                  </a:moveTo>
                  <a:cubicBezTo>
                    <a:pt x="293" y="554"/>
                    <a:pt x="292" y="553"/>
                    <a:pt x="291" y="554"/>
                  </a:cubicBezTo>
                  <a:cubicBezTo>
                    <a:pt x="292" y="557"/>
                    <a:pt x="295" y="556"/>
                    <a:pt x="294" y="554"/>
                  </a:cubicBezTo>
                  <a:close/>
                  <a:moveTo>
                    <a:pt x="214" y="433"/>
                  </a:moveTo>
                  <a:cubicBezTo>
                    <a:pt x="214" y="434"/>
                    <a:pt x="211" y="434"/>
                    <a:pt x="212" y="435"/>
                  </a:cubicBezTo>
                  <a:cubicBezTo>
                    <a:pt x="214" y="435"/>
                    <a:pt x="216" y="436"/>
                    <a:pt x="214" y="433"/>
                  </a:cubicBezTo>
                  <a:close/>
                  <a:moveTo>
                    <a:pt x="319" y="587"/>
                  </a:moveTo>
                  <a:cubicBezTo>
                    <a:pt x="317" y="586"/>
                    <a:pt x="315" y="589"/>
                    <a:pt x="316" y="591"/>
                  </a:cubicBezTo>
                  <a:cubicBezTo>
                    <a:pt x="318" y="589"/>
                    <a:pt x="319" y="589"/>
                    <a:pt x="319" y="587"/>
                  </a:cubicBezTo>
                  <a:close/>
                  <a:moveTo>
                    <a:pt x="193" y="396"/>
                  </a:moveTo>
                  <a:cubicBezTo>
                    <a:pt x="194" y="398"/>
                    <a:pt x="191" y="397"/>
                    <a:pt x="190" y="398"/>
                  </a:cubicBezTo>
                  <a:cubicBezTo>
                    <a:pt x="191" y="399"/>
                    <a:pt x="191" y="400"/>
                    <a:pt x="191" y="401"/>
                  </a:cubicBezTo>
                  <a:cubicBezTo>
                    <a:pt x="192" y="399"/>
                    <a:pt x="196" y="398"/>
                    <a:pt x="193" y="396"/>
                  </a:cubicBezTo>
                  <a:close/>
                  <a:moveTo>
                    <a:pt x="243" y="475"/>
                  </a:moveTo>
                  <a:cubicBezTo>
                    <a:pt x="242" y="475"/>
                    <a:pt x="242" y="477"/>
                    <a:pt x="243" y="479"/>
                  </a:cubicBezTo>
                  <a:cubicBezTo>
                    <a:pt x="246" y="478"/>
                    <a:pt x="243" y="476"/>
                    <a:pt x="243" y="475"/>
                  </a:cubicBezTo>
                  <a:close/>
                  <a:moveTo>
                    <a:pt x="322" y="593"/>
                  </a:moveTo>
                  <a:cubicBezTo>
                    <a:pt x="322" y="592"/>
                    <a:pt x="322" y="591"/>
                    <a:pt x="321" y="589"/>
                  </a:cubicBezTo>
                  <a:cubicBezTo>
                    <a:pt x="320" y="590"/>
                    <a:pt x="319" y="591"/>
                    <a:pt x="318" y="591"/>
                  </a:cubicBezTo>
                  <a:cubicBezTo>
                    <a:pt x="320" y="593"/>
                    <a:pt x="321" y="594"/>
                    <a:pt x="322" y="593"/>
                  </a:cubicBezTo>
                  <a:close/>
                  <a:moveTo>
                    <a:pt x="251" y="485"/>
                  </a:moveTo>
                  <a:cubicBezTo>
                    <a:pt x="252" y="486"/>
                    <a:pt x="249" y="487"/>
                    <a:pt x="252" y="488"/>
                  </a:cubicBezTo>
                  <a:cubicBezTo>
                    <a:pt x="251" y="488"/>
                    <a:pt x="251" y="489"/>
                    <a:pt x="251" y="489"/>
                  </a:cubicBezTo>
                  <a:cubicBezTo>
                    <a:pt x="253" y="491"/>
                    <a:pt x="253" y="485"/>
                    <a:pt x="251" y="485"/>
                  </a:cubicBezTo>
                  <a:close/>
                  <a:moveTo>
                    <a:pt x="461" y="794"/>
                  </a:moveTo>
                  <a:cubicBezTo>
                    <a:pt x="459" y="797"/>
                    <a:pt x="457" y="796"/>
                    <a:pt x="458" y="799"/>
                  </a:cubicBezTo>
                  <a:cubicBezTo>
                    <a:pt x="460" y="798"/>
                    <a:pt x="461" y="796"/>
                    <a:pt x="461" y="794"/>
                  </a:cubicBezTo>
                  <a:close/>
                  <a:moveTo>
                    <a:pt x="325" y="590"/>
                  </a:moveTo>
                  <a:cubicBezTo>
                    <a:pt x="324" y="587"/>
                    <a:pt x="323" y="590"/>
                    <a:pt x="322" y="587"/>
                  </a:cubicBezTo>
                  <a:cubicBezTo>
                    <a:pt x="323" y="587"/>
                    <a:pt x="324" y="586"/>
                    <a:pt x="323" y="585"/>
                  </a:cubicBezTo>
                  <a:cubicBezTo>
                    <a:pt x="321" y="587"/>
                    <a:pt x="321" y="587"/>
                    <a:pt x="321" y="587"/>
                  </a:cubicBezTo>
                  <a:cubicBezTo>
                    <a:pt x="322" y="588"/>
                    <a:pt x="322" y="589"/>
                    <a:pt x="322" y="591"/>
                  </a:cubicBezTo>
                  <a:cubicBezTo>
                    <a:pt x="323" y="589"/>
                    <a:pt x="324" y="591"/>
                    <a:pt x="325" y="590"/>
                  </a:cubicBezTo>
                  <a:close/>
                  <a:moveTo>
                    <a:pt x="304" y="555"/>
                  </a:moveTo>
                  <a:cubicBezTo>
                    <a:pt x="302" y="556"/>
                    <a:pt x="301" y="557"/>
                    <a:pt x="303" y="559"/>
                  </a:cubicBezTo>
                  <a:cubicBezTo>
                    <a:pt x="303" y="557"/>
                    <a:pt x="306" y="557"/>
                    <a:pt x="304" y="555"/>
                  </a:cubicBezTo>
                  <a:close/>
                  <a:moveTo>
                    <a:pt x="300" y="550"/>
                  </a:moveTo>
                  <a:cubicBezTo>
                    <a:pt x="300" y="548"/>
                    <a:pt x="299" y="547"/>
                    <a:pt x="299" y="546"/>
                  </a:cubicBezTo>
                  <a:cubicBezTo>
                    <a:pt x="299" y="548"/>
                    <a:pt x="297" y="551"/>
                    <a:pt x="299" y="552"/>
                  </a:cubicBezTo>
                  <a:cubicBezTo>
                    <a:pt x="299" y="551"/>
                    <a:pt x="300" y="550"/>
                    <a:pt x="300" y="550"/>
                  </a:cubicBezTo>
                  <a:close/>
                  <a:moveTo>
                    <a:pt x="271" y="497"/>
                  </a:moveTo>
                  <a:cubicBezTo>
                    <a:pt x="270" y="496"/>
                    <a:pt x="270" y="496"/>
                    <a:pt x="270" y="496"/>
                  </a:cubicBezTo>
                  <a:cubicBezTo>
                    <a:pt x="269" y="495"/>
                    <a:pt x="269" y="495"/>
                    <a:pt x="269" y="495"/>
                  </a:cubicBezTo>
                  <a:cubicBezTo>
                    <a:pt x="269" y="498"/>
                    <a:pt x="266" y="498"/>
                    <a:pt x="265" y="498"/>
                  </a:cubicBezTo>
                  <a:cubicBezTo>
                    <a:pt x="267" y="501"/>
                    <a:pt x="269" y="499"/>
                    <a:pt x="271" y="499"/>
                  </a:cubicBezTo>
                  <a:cubicBezTo>
                    <a:pt x="269" y="497"/>
                    <a:pt x="269" y="498"/>
                    <a:pt x="271" y="497"/>
                  </a:cubicBezTo>
                  <a:close/>
                  <a:moveTo>
                    <a:pt x="336" y="592"/>
                  </a:moveTo>
                  <a:cubicBezTo>
                    <a:pt x="335" y="591"/>
                    <a:pt x="335" y="590"/>
                    <a:pt x="334" y="589"/>
                  </a:cubicBezTo>
                  <a:cubicBezTo>
                    <a:pt x="333" y="590"/>
                    <a:pt x="333" y="591"/>
                    <a:pt x="333" y="592"/>
                  </a:cubicBezTo>
                  <a:cubicBezTo>
                    <a:pt x="334" y="592"/>
                    <a:pt x="335" y="594"/>
                    <a:pt x="336" y="592"/>
                  </a:cubicBezTo>
                  <a:close/>
                  <a:moveTo>
                    <a:pt x="312" y="553"/>
                  </a:moveTo>
                  <a:cubicBezTo>
                    <a:pt x="311" y="551"/>
                    <a:pt x="309" y="551"/>
                    <a:pt x="308" y="551"/>
                  </a:cubicBezTo>
                  <a:cubicBezTo>
                    <a:pt x="309" y="552"/>
                    <a:pt x="309" y="553"/>
                    <a:pt x="309" y="554"/>
                  </a:cubicBezTo>
                  <a:cubicBezTo>
                    <a:pt x="310" y="552"/>
                    <a:pt x="311" y="554"/>
                    <a:pt x="312" y="553"/>
                  </a:cubicBezTo>
                  <a:close/>
                  <a:moveTo>
                    <a:pt x="321" y="564"/>
                  </a:moveTo>
                  <a:cubicBezTo>
                    <a:pt x="320" y="563"/>
                    <a:pt x="319" y="563"/>
                    <a:pt x="319" y="562"/>
                  </a:cubicBezTo>
                  <a:cubicBezTo>
                    <a:pt x="320" y="562"/>
                    <a:pt x="320" y="562"/>
                    <a:pt x="320" y="562"/>
                  </a:cubicBezTo>
                  <a:cubicBezTo>
                    <a:pt x="320" y="564"/>
                    <a:pt x="322" y="564"/>
                    <a:pt x="323" y="563"/>
                  </a:cubicBezTo>
                  <a:cubicBezTo>
                    <a:pt x="322" y="561"/>
                    <a:pt x="320" y="560"/>
                    <a:pt x="319" y="559"/>
                  </a:cubicBezTo>
                  <a:cubicBezTo>
                    <a:pt x="320" y="561"/>
                    <a:pt x="318" y="561"/>
                    <a:pt x="318" y="562"/>
                  </a:cubicBezTo>
                  <a:cubicBezTo>
                    <a:pt x="318" y="563"/>
                    <a:pt x="319" y="565"/>
                    <a:pt x="319" y="566"/>
                  </a:cubicBezTo>
                  <a:lnTo>
                    <a:pt x="321" y="564"/>
                  </a:lnTo>
                  <a:close/>
                  <a:moveTo>
                    <a:pt x="421" y="713"/>
                  </a:moveTo>
                  <a:cubicBezTo>
                    <a:pt x="420" y="713"/>
                    <a:pt x="419" y="712"/>
                    <a:pt x="418" y="713"/>
                  </a:cubicBezTo>
                  <a:cubicBezTo>
                    <a:pt x="419" y="715"/>
                    <a:pt x="422" y="716"/>
                    <a:pt x="421" y="713"/>
                  </a:cubicBezTo>
                  <a:close/>
                  <a:moveTo>
                    <a:pt x="339" y="587"/>
                  </a:moveTo>
                  <a:cubicBezTo>
                    <a:pt x="338" y="585"/>
                    <a:pt x="336" y="586"/>
                    <a:pt x="334" y="586"/>
                  </a:cubicBezTo>
                  <a:cubicBezTo>
                    <a:pt x="335" y="587"/>
                    <a:pt x="335" y="588"/>
                    <a:pt x="336" y="589"/>
                  </a:cubicBezTo>
                  <a:cubicBezTo>
                    <a:pt x="337" y="587"/>
                    <a:pt x="337" y="586"/>
                    <a:pt x="339" y="587"/>
                  </a:cubicBezTo>
                  <a:close/>
                  <a:moveTo>
                    <a:pt x="215" y="403"/>
                  </a:moveTo>
                  <a:cubicBezTo>
                    <a:pt x="216" y="405"/>
                    <a:pt x="215" y="405"/>
                    <a:pt x="217" y="407"/>
                  </a:cubicBezTo>
                  <a:cubicBezTo>
                    <a:pt x="219" y="406"/>
                    <a:pt x="216" y="403"/>
                    <a:pt x="215" y="403"/>
                  </a:cubicBezTo>
                  <a:close/>
                  <a:moveTo>
                    <a:pt x="423" y="715"/>
                  </a:moveTo>
                  <a:cubicBezTo>
                    <a:pt x="423" y="714"/>
                    <a:pt x="423" y="714"/>
                    <a:pt x="423" y="714"/>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3" y="713"/>
                    <a:pt x="423" y="713"/>
                    <a:pt x="423" y="713"/>
                  </a:cubicBezTo>
                  <a:cubicBezTo>
                    <a:pt x="421" y="715"/>
                    <a:pt x="423" y="714"/>
                    <a:pt x="422" y="714"/>
                  </a:cubicBezTo>
                  <a:cubicBezTo>
                    <a:pt x="422" y="714"/>
                    <a:pt x="422" y="714"/>
                    <a:pt x="422" y="714"/>
                  </a:cubicBezTo>
                  <a:cubicBezTo>
                    <a:pt x="422" y="714"/>
                    <a:pt x="422" y="714"/>
                    <a:pt x="422" y="714"/>
                  </a:cubicBezTo>
                  <a:cubicBezTo>
                    <a:pt x="422" y="714"/>
                    <a:pt x="422" y="714"/>
                    <a:pt x="422" y="714"/>
                  </a:cubicBezTo>
                  <a:cubicBezTo>
                    <a:pt x="422" y="714"/>
                    <a:pt x="422" y="714"/>
                    <a:pt x="422" y="714"/>
                  </a:cubicBezTo>
                  <a:cubicBezTo>
                    <a:pt x="422" y="714"/>
                    <a:pt x="423" y="714"/>
                    <a:pt x="423" y="714"/>
                  </a:cubicBezTo>
                  <a:cubicBezTo>
                    <a:pt x="424" y="714"/>
                    <a:pt x="424" y="714"/>
                    <a:pt x="424" y="712"/>
                  </a:cubicBezTo>
                  <a:cubicBezTo>
                    <a:pt x="423" y="712"/>
                    <a:pt x="422" y="712"/>
                    <a:pt x="422"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1" y="712"/>
                    <a:pt x="421" y="712"/>
                    <a:pt x="421" y="712"/>
                  </a:cubicBezTo>
                  <a:cubicBezTo>
                    <a:pt x="424" y="711"/>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2" y="712"/>
                    <a:pt x="422" y="712"/>
                  </a:cubicBezTo>
                  <a:cubicBezTo>
                    <a:pt x="422" y="712"/>
                    <a:pt x="421" y="712"/>
                    <a:pt x="421" y="712"/>
                  </a:cubicBezTo>
                  <a:cubicBezTo>
                    <a:pt x="422" y="713"/>
                    <a:pt x="422" y="713"/>
                    <a:pt x="423" y="715"/>
                  </a:cubicBezTo>
                  <a:close/>
                  <a:moveTo>
                    <a:pt x="471" y="791"/>
                  </a:moveTo>
                  <a:cubicBezTo>
                    <a:pt x="472" y="792"/>
                    <a:pt x="476" y="789"/>
                    <a:pt x="475" y="788"/>
                  </a:cubicBezTo>
                  <a:cubicBezTo>
                    <a:pt x="473" y="788"/>
                    <a:pt x="473" y="790"/>
                    <a:pt x="471" y="791"/>
                  </a:cubicBezTo>
                  <a:close/>
                  <a:moveTo>
                    <a:pt x="320" y="554"/>
                  </a:moveTo>
                  <a:cubicBezTo>
                    <a:pt x="318" y="552"/>
                    <a:pt x="321" y="552"/>
                    <a:pt x="319" y="551"/>
                  </a:cubicBezTo>
                  <a:cubicBezTo>
                    <a:pt x="317" y="551"/>
                    <a:pt x="317" y="555"/>
                    <a:pt x="320" y="554"/>
                  </a:cubicBezTo>
                  <a:close/>
                  <a:moveTo>
                    <a:pt x="347" y="590"/>
                  </a:moveTo>
                  <a:cubicBezTo>
                    <a:pt x="345" y="588"/>
                    <a:pt x="346" y="588"/>
                    <a:pt x="345" y="586"/>
                  </a:cubicBezTo>
                  <a:cubicBezTo>
                    <a:pt x="343" y="587"/>
                    <a:pt x="346" y="591"/>
                    <a:pt x="347" y="590"/>
                  </a:cubicBezTo>
                  <a:close/>
                  <a:moveTo>
                    <a:pt x="427" y="710"/>
                  </a:moveTo>
                  <a:cubicBezTo>
                    <a:pt x="426" y="711"/>
                    <a:pt x="424" y="711"/>
                    <a:pt x="425" y="712"/>
                  </a:cubicBezTo>
                  <a:cubicBezTo>
                    <a:pt x="426" y="713"/>
                    <a:pt x="428" y="712"/>
                    <a:pt x="427" y="710"/>
                  </a:cubicBezTo>
                  <a:close/>
                  <a:moveTo>
                    <a:pt x="349" y="579"/>
                  </a:moveTo>
                  <a:cubicBezTo>
                    <a:pt x="350" y="578"/>
                    <a:pt x="350" y="577"/>
                    <a:pt x="350" y="575"/>
                  </a:cubicBezTo>
                  <a:cubicBezTo>
                    <a:pt x="349" y="579"/>
                    <a:pt x="342" y="577"/>
                    <a:pt x="341" y="581"/>
                  </a:cubicBezTo>
                  <a:cubicBezTo>
                    <a:pt x="344" y="581"/>
                    <a:pt x="346" y="577"/>
                    <a:pt x="349" y="579"/>
                  </a:cubicBezTo>
                  <a:close/>
                  <a:moveTo>
                    <a:pt x="349" y="589"/>
                  </a:moveTo>
                  <a:cubicBezTo>
                    <a:pt x="350" y="589"/>
                    <a:pt x="350" y="589"/>
                    <a:pt x="350" y="589"/>
                  </a:cubicBezTo>
                  <a:cubicBezTo>
                    <a:pt x="350" y="589"/>
                    <a:pt x="350" y="589"/>
                    <a:pt x="350" y="589"/>
                  </a:cubicBezTo>
                  <a:cubicBezTo>
                    <a:pt x="350" y="589"/>
                    <a:pt x="350" y="589"/>
                    <a:pt x="350" y="589"/>
                  </a:cubicBezTo>
                  <a:cubicBezTo>
                    <a:pt x="350" y="589"/>
                    <a:pt x="350" y="589"/>
                    <a:pt x="351" y="589"/>
                  </a:cubicBezTo>
                  <a:cubicBezTo>
                    <a:pt x="350" y="588"/>
                    <a:pt x="349" y="588"/>
                    <a:pt x="349" y="587"/>
                  </a:cubicBezTo>
                  <a:cubicBezTo>
                    <a:pt x="349" y="587"/>
                    <a:pt x="348" y="587"/>
                    <a:pt x="348" y="587"/>
                  </a:cubicBezTo>
                  <a:cubicBezTo>
                    <a:pt x="348" y="587"/>
                    <a:pt x="348" y="587"/>
                    <a:pt x="348" y="587"/>
                  </a:cubicBezTo>
                  <a:cubicBezTo>
                    <a:pt x="347" y="586"/>
                    <a:pt x="347" y="587"/>
                    <a:pt x="348" y="589"/>
                  </a:cubicBezTo>
                  <a:cubicBezTo>
                    <a:pt x="348" y="589"/>
                    <a:pt x="347" y="589"/>
                    <a:pt x="348" y="590"/>
                  </a:cubicBezTo>
                  <a:cubicBezTo>
                    <a:pt x="348" y="589"/>
                    <a:pt x="349" y="589"/>
                    <a:pt x="349" y="589"/>
                  </a:cubicBezTo>
                  <a:close/>
                  <a:moveTo>
                    <a:pt x="355" y="585"/>
                  </a:moveTo>
                  <a:cubicBezTo>
                    <a:pt x="355" y="584"/>
                    <a:pt x="354" y="583"/>
                    <a:pt x="354" y="583"/>
                  </a:cubicBezTo>
                  <a:cubicBezTo>
                    <a:pt x="355" y="582"/>
                    <a:pt x="356" y="582"/>
                    <a:pt x="355" y="581"/>
                  </a:cubicBezTo>
                  <a:cubicBezTo>
                    <a:pt x="354" y="582"/>
                    <a:pt x="353" y="581"/>
                    <a:pt x="352" y="582"/>
                  </a:cubicBezTo>
                  <a:cubicBezTo>
                    <a:pt x="353" y="584"/>
                    <a:pt x="354" y="586"/>
                    <a:pt x="355" y="585"/>
                  </a:cubicBezTo>
                  <a:close/>
                  <a:moveTo>
                    <a:pt x="353" y="572"/>
                  </a:moveTo>
                  <a:cubicBezTo>
                    <a:pt x="352" y="573"/>
                    <a:pt x="351" y="574"/>
                    <a:pt x="352" y="576"/>
                  </a:cubicBezTo>
                  <a:cubicBezTo>
                    <a:pt x="354" y="576"/>
                    <a:pt x="354" y="574"/>
                    <a:pt x="353" y="572"/>
                  </a:cubicBezTo>
                  <a:close/>
                  <a:moveTo>
                    <a:pt x="481" y="769"/>
                  </a:moveTo>
                  <a:cubicBezTo>
                    <a:pt x="480" y="767"/>
                    <a:pt x="479" y="768"/>
                    <a:pt x="478" y="769"/>
                  </a:cubicBezTo>
                  <a:cubicBezTo>
                    <a:pt x="479" y="770"/>
                    <a:pt x="479" y="770"/>
                    <a:pt x="479" y="771"/>
                  </a:cubicBezTo>
                  <a:cubicBezTo>
                    <a:pt x="480" y="770"/>
                    <a:pt x="480" y="769"/>
                    <a:pt x="481" y="769"/>
                  </a:cubicBezTo>
                  <a:close/>
                  <a:moveTo>
                    <a:pt x="359" y="578"/>
                  </a:moveTo>
                  <a:cubicBezTo>
                    <a:pt x="357" y="575"/>
                    <a:pt x="356" y="575"/>
                    <a:pt x="354" y="576"/>
                  </a:cubicBezTo>
                  <a:cubicBezTo>
                    <a:pt x="355" y="577"/>
                    <a:pt x="356" y="578"/>
                    <a:pt x="356" y="579"/>
                  </a:cubicBezTo>
                  <a:cubicBezTo>
                    <a:pt x="357" y="579"/>
                    <a:pt x="358" y="578"/>
                    <a:pt x="359" y="578"/>
                  </a:cubicBezTo>
                  <a:close/>
                  <a:moveTo>
                    <a:pt x="255" y="414"/>
                  </a:moveTo>
                  <a:cubicBezTo>
                    <a:pt x="254" y="412"/>
                    <a:pt x="250" y="412"/>
                    <a:pt x="252" y="415"/>
                  </a:cubicBezTo>
                  <a:cubicBezTo>
                    <a:pt x="253" y="413"/>
                    <a:pt x="254" y="416"/>
                    <a:pt x="255" y="414"/>
                  </a:cubicBezTo>
                  <a:close/>
                  <a:moveTo>
                    <a:pt x="344" y="547"/>
                  </a:moveTo>
                  <a:cubicBezTo>
                    <a:pt x="341" y="543"/>
                    <a:pt x="341" y="548"/>
                    <a:pt x="338" y="547"/>
                  </a:cubicBezTo>
                  <a:cubicBezTo>
                    <a:pt x="340" y="551"/>
                    <a:pt x="342" y="548"/>
                    <a:pt x="344" y="547"/>
                  </a:cubicBezTo>
                  <a:close/>
                  <a:moveTo>
                    <a:pt x="209" y="323"/>
                  </a:moveTo>
                  <a:cubicBezTo>
                    <a:pt x="206" y="328"/>
                    <a:pt x="204" y="327"/>
                    <a:pt x="199" y="328"/>
                  </a:cubicBezTo>
                  <a:cubicBezTo>
                    <a:pt x="200" y="329"/>
                    <a:pt x="201" y="331"/>
                    <a:pt x="201" y="332"/>
                  </a:cubicBezTo>
                  <a:cubicBezTo>
                    <a:pt x="204" y="331"/>
                    <a:pt x="205" y="327"/>
                    <a:pt x="209" y="327"/>
                  </a:cubicBezTo>
                  <a:cubicBezTo>
                    <a:pt x="207" y="325"/>
                    <a:pt x="211" y="325"/>
                    <a:pt x="209" y="323"/>
                  </a:cubicBezTo>
                  <a:close/>
                  <a:moveTo>
                    <a:pt x="364" y="578"/>
                  </a:moveTo>
                  <a:cubicBezTo>
                    <a:pt x="363" y="576"/>
                    <a:pt x="359" y="574"/>
                    <a:pt x="359" y="577"/>
                  </a:cubicBezTo>
                  <a:cubicBezTo>
                    <a:pt x="361" y="577"/>
                    <a:pt x="363" y="578"/>
                    <a:pt x="364" y="578"/>
                  </a:cubicBezTo>
                  <a:close/>
                  <a:moveTo>
                    <a:pt x="491" y="772"/>
                  </a:moveTo>
                  <a:cubicBezTo>
                    <a:pt x="490" y="773"/>
                    <a:pt x="489" y="773"/>
                    <a:pt x="488" y="773"/>
                  </a:cubicBezTo>
                  <a:cubicBezTo>
                    <a:pt x="489" y="774"/>
                    <a:pt x="489" y="775"/>
                    <a:pt x="489" y="775"/>
                  </a:cubicBezTo>
                  <a:cubicBezTo>
                    <a:pt x="491" y="775"/>
                    <a:pt x="492" y="774"/>
                    <a:pt x="491" y="772"/>
                  </a:cubicBezTo>
                  <a:close/>
                  <a:moveTo>
                    <a:pt x="340" y="532"/>
                  </a:moveTo>
                  <a:cubicBezTo>
                    <a:pt x="339" y="530"/>
                    <a:pt x="336" y="529"/>
                    <a:pt x="337" y="526"/>
                  </a:cubicBezTo>
                  <a:cubicBezTo>
                    <a:pt x="335" y="527"/>
                    <a:pt x="334" y="524"/>
                    <a:pt x="333" y="525"/>
                  </a:cubicBezTo>
                  <a:cubicBezTo>
                    <a:pt x="336" y="528"/>
                    <a:pt x="336" y="532"/>
                    <a:pt x="338" y="533"/>
                  </a:cubicBezTo>
                  <a:cubicBezTo>
                    <a:pt x="337" y="531"/>
                    <a:pt x="340" y="533"/>
                    <a:pt x="340" y="532"/>
                  </a:cubicBezTo>
                  <a:close/>
                  <a:moveTo>
                    <a:pt x="374" y="581"/>
                  </a:moveTo>
                  <a:cubicBezTo>
                    <a:pt x="375" y="582"/>
                    <a:pt x="376" y="582"/>
                    <a:pt x="377" y="583"/>
                  </a:cubicBezTo>
                  <a:cubicBezTo>
                    <a:pt x="375" y="581"/>
                    <a:pt x="380" y="581"/>
                    <a:pt x="377" y="579"/>
                  </a:cubicBezTo>
                  <a:cubicBezTo>
                    <a:pt x="376" y="581"/>
                    <a:pt x="376" y="581"/>
                    <a:pt x="374" y="579"/>
                  </a:cubicBezTo>
                  <a:cubicBezTo>
                    <a:pt x="374" y="578"/>
                    <a:pt x="374" y="577"/>
                    <a:pt x="374" y="576"/>
                  </a:cubicBezTo>
                  <a:cubicBezTo>
                    <a:pt x="373" y="578"/>
                    <a:pt x="374" y="581"/>
                    <a:pt x="371" y="581"/>
                  </a:cubicBezTo>
                  <a:cubicBezTo>
                    <a:pt x="371" y="582"/>
                    <a:pt x="371" y="583"/>
                    <a:pt x="373" y="584"/>
                  </a:cubicBezTo>
                  <a:cubicBezTo>
                    <a:pt x="375" y="584"/>
                    <a:pt x="372" y="581"/>
                    <a:pt x="374" y="581"/>
                  </a:cubicBezTo>
                  <a:close/>
                  <a:moveTo>
                    <a:pt x="352" y="543"/>
                  </a:moveTo>
                  <a:cubicBezTo>
                    <a:pt x="351" y="543"/>
                    <a:pt x="347" y="544"/>
                    <a:pt x="349" y="546"/>
                  </a:cubicBezTo>
                  <a:cubicBezTo>
                    <a:pt x="349" y="544"/>
                    <a:pt x="352" y="546"/>
                    <a:pt x="352" y="543"/>
                  </a:cubicBezTo>
                  <a:close/>
                  <a:moveTo>
                    <a:pt x="352" y="533"/>
                  </a:moveTo>
                  <a:cubicBezTo>
                    <a:pt x="351" y="534"/>
                    <a:pt x="350" y="533"/>
                    <a:pt x="348" y="535"/>
                  </a:cubicBezTo>
                  <a:cubicBezTo>
                    <a:pt x="347" y="534"/>
                    <a:pt x="346" y="531"/>
                    <a:pt x="345" y="532"/>
                  </a:cubicBezTo>
                  <a:cubicBezTo>
                    <a:pt x="348" y="534"/>
                    <a:pt x="345" y="535"/>
                    <a:pt x="346" y="537"/>
                  </a:cubicBezTo>
                  <a:cubicBezTo>
                    <a:pt x="349" y="535"/>
                    <a:pt x="353" y="537"/>
                    <a:pt x="352" y="533"/>
                  </a:cubicBezTo>
                  <a:close/>
                  <a:moveTo>
                    <a:pt x="223" y="336"/>
                  </a:moveTo>
                  <a:cubicBezTo>
                    <a:pt x="222" y="337"/>
                    <a:pt x="218" y="339"/>
                    <a:pt x="220" y="340"/>
                  </a:cubicBezTo>
                  <a:cubicBezTo>
                    <a:pt x="221" y="339"/>
                    <a:pt x="225" y="337"/>
                    <a:pt x="223" y="336"/>
                  </a:cubicBezTo>
                  <a:close/>
                  <a:moveTo>
                    <a:pt x="367" y="560"/>
                  </a:moveTo>
                  <a:cubicBezTo>
                    <a:pt x="367" y="560"/>
                    <a:pt x="362" y="561"/>
                    <a:pt x="364" y="564"/>
                  </a:cubicBezTo>
                  <a:cubicBezTo>
                    <a:pt x="364" y="561"/>
                    <a:pt x="368" y="563"/>
                    <a:pt x="367" y="560"/>
                  </a:cubicBezTo>
                  <a:close/>
                  <a:moveTo>
                    <a:pt x="337" y="516"/>
                  </a:moveTo>
                  <a:cubicBezTo>
                    <a:pt x="335" y="512"/>
                    <a:pt x="333" y="513"/>
                    <a:pt x="331" y="513"/>
                  </a:cubicBezTo>
                  <a:cubicBezTo>
                    <a:pt x="333" y="516"/>
                    <a:pt x="335" y="515"/>
                    <a:pt x="337" y="516"/>
                  </a:cubicBezTo>
                  <a:close/>
                  <a:moveTo>
                    <a:pt x="258" y="387"/>
                  </a:moveTo>
                  <a:cubicBezTo>
                    <a:pt x="257" y="386"/>
                    <a:pt x="254" y="388"/>
                    <a:pt x="255" y="391"/>
                  </a:cubicBezTo>
                  <a:cubicBezTo>
                    <a:pt x="257" y="390"/>
                    <a:pt x="258" y="389"/>
                    <a:pt x="258" y="387"/>
                  </a:cubicBezTo>
                  <a:close/>
                  <a:moveTo>
                    <a:pt x="418" y="638"/>
                  </a:moveTo>
                  <a:cubicBezTo>
                    <a:pt x="416" y="638"/>
                    <a:pt x="417" y="635"/>
                    <a:pt x="417" y="634"/>
                  </a:cubicBezTo>
                  <a:cubicBezTo>
                    <a:pt x="416" y="634"/>
                    <a:pt x="415" y="636"/>
                    <a:pt x="415" y="637"/>
                  </a:cubicBezTo>
                  <a:cubicBezTo>
                    <a:pt x="416" y="637"/>
                    <a:pt x="418" y="642"/>
                    <a:pt x="418" y="638"/>
                  </a:cubicBezTo>
                  <a:close/>
                  <a:moveTo>
                    <a:pt x="220" y="319"/>
                  </a:moveTo>
                  <a:cubicBezTo>
                    <a:pt x="218" y="315"/>
                    <a:pt x="215" y="318"/>
                    <a:pt x="216" y="321"/>
                  </a:cubicBezTo>
                  <a:cubicBezTo>
                    <a:pt x="218" y="320"/>
                    <a:pt x="219" y="319"/>
                    <a:pt x="220" y="319"/>
                  </a:cubicBezTo>
                  <a:close/>
                  <a:moveTo>
                    <a:pt x="258" y="383"/>
                  </a:moveTo>
                  <a:cubicBezTo>
                    <a:pt x="259" y="383"/>
                    <a:pt x="261" y="382"/>
                    <a:pt x="259" y="381"/>
                  </a:cubicBezTo>
                  <a:cubicBezTo>
                    <a:pt x="258" y="381"/>
                    <a:pt x="258" y="382"/>
                    <a:pt x="258" y="382"/>
                  </a:cubicBezTo>
                  <a:cubicBezTo>
                    <a:pt x="257" y="382"/>
                    <a:pt x="257" y="381"/>
                    <a:pt x="256" y="381"/>
                  </a:cubicBezTo>
                  <a:cubicBezTo>
                    <a:pt x="257" y="382"/>
                    <a:pt x="257" y="383"/>
                    <a:pt x="258" y="383"/>
                  </a:cubicBezTo>
                  <a:close/>
                  <a:moveTo>
                    <a:pt x="376" y="551"/>
                  </a:moveTo>
                  <a:cubicBezTo>
                    <a:pt x="376" y="549"/>
                    <a:pt x="371" y="549"/>
                    <a:pt x="374" y="552"/>
                  </a:cubicBezTo>
                  <a:cubicBezTo>
                    <a:pt x="375" y="550"/>
                    <a:pt x="375" y="552"/>
                    <a:pt x="376" y="551"/>
                  </a:cubicBezTo>
                  <a:close/>
                  <a:moveTo>
                    <a:pt x="379" y="551"/>
                  </a:moveTo>
                  <a:cubicBezTo>
                    <a:pt x="378" y="549"/>
                    <a:pt x="380" y="548"/>
                    <a:pt x="378" y="545"/>
                  </a:cubicBezTo>
                  <a:cubicBezTo>
                    <a:pt x="377" y="550"/>
                    <a:pt x="374" y="543"/>
                    <a:pt x="372" y="543"/>
                  </a:cubicBezTo>
                  <a:cubicBezTo>
                    <a:pt x="375" y="547"/>
                    <a:pt x="377" y="549"/>
                    <a:pt x="379" y="551"/>
                  </a:cubicBezTo>
                  <a:close/>
                  <a:moveTo>
                    <a:pt x="270" y="379"/>
                  </a:moveTo>
                  <a:cubicBezTo>
                    <a:pt x="269" y="378"/>
                    <a:pt x="267" y="380"/>
                    <a:pt x="269" y="382"/>
                  </a:cubicBezTo>
                  <a:cubicBezTo>
                    <a:pt x="270" y="381"/>
                    <a:pt x="271" y="380"/>
                    <a:pt x="270" y="379"/>
                  </a:cubicBezTo>
                  <a:close/>
                  <a:moveTo>
                    <a:pt x="274" y="384"/>
                  </a:moveTo>
                  <a:cubicBezTo>
                    <a:pt x="273" y="382"/>
                    <a:pt x="277" y="378"/>
                    <a:pt x="280" y="381"/>
                  </a:cubicBezTo>
                  <a:cubicBezTo>
                    <a:pt x="282" y="380"/>
                    <a:pt x="281" y="376"/>
                    <a:pt x="284" y="377"/>
                  </a:cubicBezTo>
                  <a:cubicBezTo>
                    <a:pt x="283" y="375"/>
                    <a:pt x="281" y="375"/>
                    <a:pt x="282" y="372"/>
                  </a:cubicBezTo>
                  <a:cubicBezTo>
                    <a:pt x="280" y="373"/>
                    <a:pt x="279" y="375"/>
                    <a:pt x="282" y="376"/>
                  </a:cubicBezTo>
                  <a:cubicBezTo>
                    <a:pt x="278" y="378"/>
                    <a:pt x="272" y="379"/>
                    <a:pt x="271" y="385"/>
                  </a:cubicBezTo>
                  <a:cubicBezTo>
                    <a:pt x="272" y="384"/>
                    <a:pt x="273" y="385"/>
                    <a:pt x="274" y="384"/>
                  </a:cubicBezTo>
                  <a:close/>
                  <a:moveTo>
                    <a:pt x="560" y="829"/>
                  </a:moveTo>
                  <a:cubicBezTo>
                    <a:pt x="562" y="828"/>
                    <a:pt x="562" y="827"/>
                    <a:pt x="560" y="825"/>
                  </a:cubicBezTo>
                  <a:cubicBezTo>
                    <a:pt x="559" y="826"/>
                    <a:pt x="558" y="824"/>
                    <a:pt x="557" y="826"/>
                  </a:cubicBezTo>
                  <a:cubicBezTo>
                    <a:pt x="558" y="828"/>
                    <a:pt x="559" y="829"/>
                    <a:pt x="560" y="829"/>
                  </a:cubicBezTo>
                  <a:close/>
                  <a:moveTo>
                    <a:pt x="365" y="523"/>
                  </a:moveTo>
                  <a:cubicBezTo>
                    <a:pt x="364" y="523"/>
                    <a:pt x="364" y="521"/>
                    <a:pt x="363" y="521"/>
                  </a:cubicBezTo>
                  <a:cubicBezTo>
                    <a:pt x="364" y="523"/>
                    <a:pt x="363" y="523"/>
                    <a:pt x="364" y="525"/>
                  </a:cubicBezTo>
                  <a:cubicBezTo>
                    <a:pt x="365" y="525"/>
                    <a:pt x="366" y="525"/>
                    <a:pt x="365" y="523"/>
                  </a:cubicBezTo>
                  <a:close/>
                  <a:moveTo>
                    <a:pt x="373" y="534"/>
                  </a:moveTo>
                  <a:cubicBezTo>
                    <a:pt x="372" y="535"/>
                    <a:pt x="372" y="536"/>
                    <a:pt x="373" y="538"/>
                  </a:cubicBezTo>
                  <a:cubicBezTo>
                    <a:pt x="375" y="538"/>
                    <a:pt x="375" y="536"/>
                    <a:pt x="373" y="534"/>
                  </a:cubicBezTo>
                  <a:close/>
                  <a:moveTo>
                    <a:pt x="246" y="306"/>
                  </a:moveTo>
                  <a:cubicBezTo>
                    <a:pt x="243" y="304"/>
                    <a:pt x="242" y="304"/>
                    <a:pt x="239" y="303"/>
                  </a:cubicBezTo>
                  <a:cubicBezTo>
                    <a:pt x="241" y="306"/>
                    <a:pt x="238" y="305"/>
                    <a:pt x="238" y="304"/>
                  </a:cubicBezTo>
                  <a:cubicBezTo>
                    <a:pt x="239" y="307"/>
                    <a:pt x="238" y="309"/>
                    <a:pt x="236" y="310"/>
                  </a:cubicBezTo>
                  <a:cubicBezTo>
                    <a:pt x="235" y="309"/>
                    <a:pt x="234" y="307"/>
                    <a:pt x="232" y="307"/>
                  </a:cubicBezTo>
                  <a:cubicBezTo>
                    <a:pt x="236" y="312"/>
                    <a:pt x="228" y="310"/>
                    <a:pt x="229" y="313"/>
                  </a:cubicBezTo>
                  <a:cubicBezTo>
                    <a:pt x="232" y="311"/>
                    <a:pt x="232" y="315"/>
                    <a:pt x="232" y="317"/>
                  </a:cubicBezTo>
                  <a:cubicBezTo>
                    <a:pt x="234" y="309"/>
                    <a:pt x="241" y="310"/>
                    <a:pt x="246" y="306"/>
                  </a:cubicBezTo>
                  <a:close/>
                  <a:moveTo>
                    <a:pt x="376" y="531"/>
                  </a:moveTo>
                  <a:cubicBezTo>
                    <a:pt x="375" y="528"/>
                    <a:pt x="375" y="531"/>
                    <a:pt x="374" y="528"/>
                  </a:cubicBezTo>
                  <a:cubicBezTo>
                    <a:pt x="373" y="530"/>
                    <a:pt x="371" y="530"/>
                    <a:pt x="373" y="532"/>
                  </a:cubicBezTo>
                  <a:cubicBezTo>
                    <a:pt x="374" y="533"/>
                    <a:pt x="375" y="531"/>
                    <a:pt x="376" y="531"/>
                  </a:cubicBezTo>
                  <a:close/>
                  <a:moveTo>
                    <a:pt x="377" y="527"/>
                  </a:moveTo>
                  <a:cubicBezTo>
                    <a:pt x="375" y="522"/>
                    <a:pt x="373" y="528"/>
                    <a:pt x="376" y="528"/>
                  </a:cubicBezTo>
                  <a:cubicBezTo>
                    <a:pt x="376" y="528"/>
                    <a:pt x="377" y="527"/>
                    <a:pt x="377" y="527"/>
                  </a:cubicBezTo>
                  <a:close/>
                  <a:moveTo>
                    <a:pt x="393" y="544"/>
                  </a:moveTo>
                  <a:cubicBezTo>
                    <a:pt x="393" y="544"/>
                    <a:pt x="390" y="545"/>
                    <a:pt x="391" y="547"/>
                  </a:cubicBezTo>
                  <a:cubicBezTo>
                    <a:pt x="393" y="547"/>
                    <a:pt x="393" y="545"/>
                    <a:pt x="393" y="544"/>
                  </a:cubicBezTo>
                  <a:close/>
                  <a:moveTo>
                    <a:pt x="404" y="556"/>
                  </a:moveTo>
                  <a:cubicBezTo>
                    <a:pt x="403" y="556"/>
                    <a:pt x="402" y="555"/>
                    <a:pt x="402" y="554"/>
                  </a:cubicBezTo>
                  <a:cubicBezTo>
                    <a:pt x="401" y="557"/>
                    <a:pt x="398" y="555"/>
                    <a:pt x="398" y="552"/>
                  </a:cubicBezTo>
                  <a:cubicBezTo>
                    <a:pt x="396" y="553"/>
                    <a:pt x="400" y="558"/>
                    <a:pt x="401" y="558"/>
                  </a:cubicBezTo>
                  <a:cubicBezTo>
                    <a:pt x="400" y="555"/>
                    <a:pt x="405" y="559"/>
                    <a:pt x="404" y="556"/>
                  </a:cubicBezTo>
                  <a:close/>
                  <a:moveTo>
                    <a:pt x="389" y="530"/>
                  </a:moveTo>
                  <a:cubicBezTo>
                    <a:pt x="386" y="533"/>
                    <a:pt x="387" y="529"/>
                    <a:pt x="386" y="527"/>
                  </a:cubicBezTo>
                  <a:cubicBezTo>
                    <a:pt x="384" y="528"/>
                    <a:pt x="385" y="530"/>
                    <a:pt x="385" y="532"/>
                  </a:cubicBezTo>
                  <a:cubicBezTo>
                    <a:pt x="386" y="532"/>
                    <a:pt x="390" y="534"/>
                    <a:pt x="389" y="530"/>
                  </a:cubicBezTo>
                  <a:close/>
                  <a:moveTo>
                    <a:pt x="403" y="550"/>
                  </a:moveTo>
                  <a:cubicBezTo>
                    <a:pt x="401" y="548"/>
                    <a:pt x="403" y="547"/>
                    <a:pt x="401" y="546"/>
                  </a:cubicBezTo>
                  <a:cubicBezTo>
                    <a:pt x="400" y="547"/>
                    <a:pt x="401" y="549"/>
                    <a:pt x="401" y="550"/>
                  </a:cubicBezTo>
                  <a:cubicBezTo>
                    <a:pt x="402" y="550"/>
                    <a:pt x="403" y="550"/>
                    <a:pt x="403" y="550"/>
                  </a:cubicBezTo>
                  <a:close/>
                  <a:moveTo>
                    <a:pt x="250" y="303"/>
                  </a:moveTo>
                  <a:cubicBezTo>
                    <a:pt x="250" y="301"/>
                    <a:pt x="254" y="300"/>
                    <a:pt x="254" y="298"/>
                  </a:cubicBezTo>
                  <a:cubicBezTo>
                    <a:pt x="250" y="298"/>
                    <a:pt x="248" y="302"/>
                    <a:pt x="244" y="301"/>
                  </a:cubicBezTo>
                  <a:cubicBezTo>
                    <a:pt x="245" y="302"/>
                    <a:pt x="244" y="302"/>
                    <a:pt x="244" y="303"/>
                  </a:cubicBezTo>
                  <a:cubicBezTo>
                    <a:pt x="247" y="305"/>
                    <a:pt x="247" y="300"/>
                    <a:pt x="250" y="303"/>
                  </a:cubicBezTo>
                  <a:close/>
                  <a:moveTo>
                    <a:pt x="412" y="543"/>
                  </a:moveTo>
                  <a:cubicBezTo>
                    <a:pt x="411" y="544"/>
                    <a:pt x="409" y="544"/>
                    <a:pt x="411" y="546"/>
                  </a:cubicBezTo>
                  <a:cubicBezTo>
                    <a:pt x="412" y="546"/>
                    <a:pt x="413" y="545"/>
                    <a:pt x="412" y="543"/>
                  </a:cubicBezTo>
                  <a:close/>
                  <a:moveTo>
                    <a:pt x="394" y="511"/>
                  </a:moveTo>
                  <a:cubicBezTo>
                    <a:pt x="395" y="513"/>
                    <a:pt x="390" y="510"/>
                    <a:pt x="392" y="514"/>
                  </a:cubicBezTo>
                  <a:cubicBezTo>
                    <a:pt x="394" y="513"/>
                    <a:pt x="397" y="514"/>
                    <a:pt x="394" y="511"/>
                  </a:cubicBezTo>
                  <a:close/>
                  <a:moveTo>
                    <a:pt x="258" y="296"/>
                  </a:moveTo>
                  <a:cubicBezTo>
                    <a:pt x="257" y="296"/>
                    <a:pt x="254" y="296"/>
                    <a:pt x="255" y="298"/>
                  </a:cubicBezTo>
                  <a:cubicBezTo>
                    <a:pt x="257" y="299"/>
                    <a:pt x="259" y="299"/>
                    <a:pt x="258" y="296"/>
                  </a:cubicBezTo>
                  <a:close/>
                  <a:moveTo>
                    <a:pt x="509" y="682"/>
                  </a:moveTo>
                  <a:cubicBezTo>
                    <a:pt x="508" y="680"/>
                    <a:pt x="505" y="681"/>
                    <a:pt x="506" y="683"/>
                  </a:cubicBezTo>
                  <a:cubicBezTo>
                    <a:pt x="507" y="683"/>
                    <a:pt x="508" y="684"/>
                    <a:pt x="509" y="682"/>
                  </a:cubicBezTo>
                  <a:close/>
                  <a:moveTo>
                    <a:pt x="399" y="510"/>
                  </a:moveTo>
                  <a:cubicBezTo>
                    <a:pt x="399" y="506"/>
                    <a:pt x="395" y="509"/>
                    <a:pt x="395" y="505"/>
                  </a:cubicBezTo>
                  <a:cubicBezTo>
                    <a:pt x="392" y="507"/>
                    <a:pt x="398" y="509"/>
                    <a:pt x="399" y="510"/>
                  </a:cubicBezTo>
                  <a:close/>
                  <a:moveTo>
                    <a:pt x="264" y="293"/>
                  </a:moveTo>
                  <a:cubicBezTo>
                    <a:pt x="263" y="294"/>
                    <a:pt x="260" y="294"/>
                    <a:pt x="261" y="296"/>
                  </a:cubicBezTo>
                  <a:cubicBezTo>
                    <a:pt x="262" y="296"/>
                    <a:pt x="266" y="297"/>
                    <a:pt x="264" y="293"/>
                  </a:cubicBezTo>
                  <a:close/>
                  <a:moveTo>
                    <a:pt x="422" y="536"/>
                  </a:moveTo>
                  <a:cubicBezTo>
                    <a:pt x="421" y="534"/>
                    <a:pt x="419" y="536"/>
                    <a:pt x="418" y="536"/>
                  </a:cubicBezTo>
                  <a:cubicBezTo>
                    <a:pt x="419" y="538"/>
                    <a:pt x="421" y="537"/>
                    <a:pt x="422" y="536"/>
                  </a:cubicBezTo>
                  <a:close/>
                  <a:moveTo>
                    <a:pt x="418" y="527"/>
                  </a:moveTo>
                  <a:cubicBezTo>
                    <a:pt x="418" y="527"/>
                    <a:pt x="417" y="528"/>
                    <a:pt x="416" y="526"/>
                  </a:cubicBezTo>
                  <a:cubicBezTo>
                    <a:pt x="415" y="527"/>
                    <a:pt x="415" y="528"/>
                    <a:pt x="417" y="530"/>
                  </a:cubicBezTo>
                  <a:cubicBezTo>
                    <a:pt x="417" y="529"/>
                    <a:pt x="419" y="529"/>
                    <a:pt x="418" y="527"/>
                  </a:cubicBezTo>
                  <a:close/>
                  <a:moveTo>
                    <a:pt x="528" y="687"/>
                  </a:moveTo>
                  <a:cubicBezTo>
                    <a:pt x="526" y="685"/>
                    <a:pt x="524" y="687"/>
                    <a:pt x="525" y="690"/>
                  </a:cubicBezTo>
                  <a:cubicBezTo>
                    <a:pt x="526" y="688"/>
                    <a:pt x="528" y="688"/>
                    <a:pt x="528" y="687"/>
                  </a:cubicBezTo>
                  <a:close/>
                  <a:moveTo>
                    <a:pt x="430" y="525"/>
                  </a:moveTo>
                  <a:cubicBezTo>
                    <a:pt x="427" y="525"/>
                    <a:pt x="427" y="525"/>
                    <a:pt x="424" y="523"/>
                  </a:cubicBezTo>
                  <a:cubicBezTo>
                    <a:pt x="424" y="525"/>
                    <a:pt x="427" y="526"/>
                    <a:pt x="427" y="529"/>
                  </a:cubicBezTo>
                  <a:cubicBezTo>
                    <a:pt x="427" y="525"/>
                    <a:pt x="431" y="529"/>
                    <a:pt x="430" y="525"/>
                  </a:cubicBezTo>
                  <a:close/>
                  <a:moveTo>
                    <a:pt x="542" y="674"/>
                  </a:moveTo>
                  <a:cubicBezTo>
                    <a:pt x="542" y="674"/>
                    <a:pt x="542" y="674"/>
                    <a:pt x="541" y="673"/>
                  </a:cubicBezTo>
                  <a:cubicBezTo>
                    <a:pt x="541" y="673"/>
                    <a:pt x="542" y="672"/>
                    <a:pt x="542" y="672"/>
                  </a:cubicBezTo>
                  <a:cubicBezTo>
                    <a:pt x="539" y="673"/>
                    <a:pt x="539" y="673"/>
                    <a:pt x="539" y="673"/>
                  </a:cubicBezTo>
                  <a:cubicBezTo>
                    <a:pt x="540" y="676"/>
                    <a:pt x="543" y="676"/>
                    <a:pt x="542" y="674"/>
                  </a:cubicBezTo>
                  <a:close/>
                  <a:moveTo>
                    <a:pt x="609" y="716"/>
                  </a:moveTo>
                  <a:cubicBezTo>
                    <a:pt x="608" y="715"/>
                    <a:pt x="609" y="714"/>
                    <a:pt x="608" y="713"/>
                  </a:cubicBezTo>
                  <a:cubicBezTo>
                    <a:pt x="607" y="717"/>
                    <a:pt x="601" y="713"/>
                    <a:pt x="602" y="717"/>
                  </a:cubicBezTo>
                  <a:cubicBezTo>
                    <a:pt x="604" y="717"/>
                    <a:pt x="607" y="714"/>
                    <a:pt x="609" y="716"/>
                  </a:cubicBezTo>
                  <a:close/>
                  <a:moveTo>
                    <a:pt x="334" y="257"/>
                  </a:moveTo>
                  <a:cubicBezTo>
                    <a:pt x="337" y="254"/>
                    <a:pt x="345" y="253"/>
                    <a:pt x="341" y="247"/>
                  </a:cubicBezTo>
                  <a:cubicBezTo>
                    <a:pt x="341" y="253"/>
                    <a:pt x="333" y="252"/>
                    <a:pt x="332" y="256"/>
                  </a:cubicBezTo>
                  <a:cubicBezTo>
                    <a:pt x="333" y="255"/>
                    <a:pt x="334" y="256"/>
                    <a:pt x="334" y="257"/>
                  </a:cubicBezTo>
                  <a:close/>
                  <a:moveTo>
                    <a:pt x="608" y="669"/>
                  </a:moveTo>
                  <a:cubicBezTo>
                    <a:pt x="608" y="669"/>
                    <a:pt x="607" y="669"/>
                    <a:pt x="607" y="668"/>
                  </a:cubicBezTo>
                  <a:cubicBezTo>
                    <a:pt x="607" y="668"/>
                    <a:pt x="608" y="667"/>
                    <a:pt x="608" y="666"/>
                  </a:cubicBezTo>
                  <a:cubicBezTo>
                    <a:pt x="606" y="668"/>
                    <a:pt x="604" y="669"/>
                    <a:pt x="606" y="671"/>
                  </a:cubicBezTo>
                  <a:cubicBezTo>
                    <a:pt x="605" y="668"/>
                    <a:pt x="610" y="673"/>
                    <a:pt x="608" y="669"/>
                  </a:cubicBezTo>
                  <a:close/>
                  <a:moveTo>
                    <a:pt x="347" y="246"/>
                  </a:moveTo>
                  <a:cubicBezTo>
                    <a:pt x="346" y="246"/>
                    <a:pt x="344" y="247"/>
                    <a:pt x="344" y="249"/>
                  </a:cubicBezTo>
                  <a:cubicBezTo>
                    <a:pt x="346" y="250"/>
                    <a:pt x="347" y="248"/>
                    <a:pt x="347" y="246"/>
                  </a:cubicBezTo>
                  <a:close/>
                  <a:moveTo>
                    <a:pt x="359" y="237"/>
                  </a:moveTo>
                  <a:cubicBezTo>
                    <a:pt x="357" y="235"/>
                    <a:pt x="351" y="238"/>
                    <a:pt x="352" y="241"/>
                  </a:cubicBezTo>
                  <a:cubicBezTo>
                    <a:pt x="353" y="239"/>
                    <a:pt x="357" y="238"/>
                    <a:pt x="359" y="237"/>
                  </a:cubicBezTo>
                  <a:close/>
                  <a:moveTo>
                    <a:pt x="640" y="663"/>
                  </a:moveTo>
                  <a:cubicBezTo>
                    <a:pt x="639" y="661"/>
                    <a:pt x="639" y="661"/>
                    <a:pt x="639" y="661"/>
                  </a:cubicBezTo>
                  <a:cubicBezTo>
                    <a:pt x="640" y="661"/>
                    <a:pt x="641" y="660"/>
                    <a:pt x="641" y="659"/>
                  </a:cubicBezTo>
                  <a:cubicBezTo>
                    <a:pt x="640" y="659"/>
                    <a:pt x="639" y="658"/>
                    <a:pt x="638" y="659"/>
                  </a:cubicBezTo>
                  <a:cubicBezTo>
                    <a:pt x="638" y="661"/>
                    <a:pt x="639" y="663"/>
                    <a:pt x="640" y="663"/>
                  </a:cubicBezTo>
                  <a:close/>
                  <a:moveTo>
                    <a:pt x="687" y="657"/>
                  </a:moveTo>
                  <a:cubicBezTo>
                    <a:pt x="686" y="658"/>
                    <a:pt x="683" y="659"/>
                    <a:pt x="684" y="661"/>
                  </a:cubicBezTo>
                  <a:cubicBezTo>
                    <a:pt x="685" y="661"/>
                    <a:pt x="688" y="660"/>
                    <a:pt x="687" y="657"/>
                  </a:cubicBezTo>
                  <a:close/>
                  <a:moveTo>
                    <a:pt x="405" y="213"/>
                  </a:moveTo>
                  <a:cubicBezTo>
                    <a:pt x="403" y="212"/>
                    <a:pt x="402" y="208"/>
                    <a:pt x="401" y="209"/>
                  </a:cubicBezTo>
                  <a:cubicBezTo>
                    <a:pt x="402" y="211"/>
                    <a:pt x="402" y="211"/>
                    <a:pt x="402" y="211"/>
                  </a:cubicBezTo>
                  <a:cubicBezTo>
                    <a:pt x="402" y="213"/>
                    <a:pt x="399" y="211"/>
                    <a:pt x="401" y="214"/>
                  </a:cubicBezTo>
                  <a:cubicBezTo>
                    <a:pt x="402" y="215"/>
                    <a:pt x="403" y="215"/>
                    <a:pt x="405" y="213"/>
                  </a:cubicBezTo>
                  <a:close/>
                  <a:moveTo>
                    <a:pt x="417" y="202"/>
                  </a:moveTo>
                  <a:cubicBezTo>
                    <a:pt x="411" y="204"/>
                    <a:pt x="408" y="207"/>
                    <a:pt x="404" y="210"/>
                  </a:cubicBezTo>
                  <a:cubicBezTo>
                    <a:pt x="404" y="211"/>
                    <a:pt x="404" y="211"/>
                    <a:pt x="405" y="212"/>
                  </a:cubicBezTo>
                  <a:cubicBezTo>
                    <a:pt x="409" y="207"/>
                    <a:pt x="414" y="206"/>
                    <a:pt x="417" y="202"/>
                  </a:cubicBezTo>
                  <a:close/>
                  <a:moveTo>
                    <a:pt x="435" y="196"/>
                  </a:moveTo>
                  <a:cubicBezTo>
                    <a:pt x="440" y="187"/>
                    <a:pt x="451" y="183"/>
                    <a:pt x="457" y="178"/>
                  </a:cubicBezTo>
                  <a:cubicBezTo>
                    <a:pt x="457" y="173"/>
                    <a:pt x="460" y="178"/>
                    <a:pt x="458" y="172"/>
                  </a:cubicBezTo>
                  <a:cubicBezTo>
                    <a:pt x="455" y="174"/>
                    <a:pt x="450" y="176"/>
                    <a:pt x="448" y="178"/>
                  </a:cubicBezTo>
                  <a:cubicBezTo>
                    <a:pt x="449" y="178"/>
                    <a:pt x="450" y="177"/>
                    <a:pt x="451" y="178"/>
                  </a:cubicBezTo>
                  <a:cubicBezTo>
                    <a:pt x="446" y="182"/>
                    <a:pt x="439" y="183"/>
                    <a:pt x="436" y="191"/>
                  </a:cubicBezTo>
                  <a:cubicBezTo>
                    <a:pt x="434" y="190"/>
                    <a:pt x="433" y="193"/>
                    <a:pt x="432" y="191"/>
                  </a:cubicBezTo>
                  <a:cubicBezTo>
                    <a:pt x="429" y="195"/>
                    <a:pt x="424" y="194"/>
                    <a:pt x="423" y="199"/>
                  </a:cubicBezTo>
                  <a:cubicBezTo>
                    <a:pt x="422" y="197"/>
                    <a:pt x="415" y="202"/>
                    <a:pt x="418" y="203"/>
                  </a:cubicBezTo>
                  <a:cubicBezTo>
                    <a:pt x="423" y="202"/>
                    <a:pt x="425" y="194"/>
                    <a:pt x="432" y="197"/>
                  </a:cubicBezTo>
                  <a:cubicBezTo>
                    <a:pt x="432" y="198"/>
                    <a:pt x="431" y="199"/>
                    <a:pt x="431" y="201"/>
                  </a:cubicBezTo>
                  <a:cubicBezTo>
                    <a:pt x="432" y="199"/>
                    <a:pt x="434" y="192"/>
                    <a:pt x="435" y="196"/>
                  </a:cubicBezTo>
                  <a:close/>
                  <a:moveTo>
                    <a:pt x="793" y="647"/>
                  </a:moveTo>
                  <a:cubicBezTo>
                    <a:pt x="792" y="645"/>
                    <a:pt x="791" y="646"/>
                    <a:pt x="790" y="645"/>
                  </a:cubicBezTo>
                  <a:cubicBezTo>
                    <a:pt x="790" y="646"/>
                    <a:pt x="790" y="646"/>
                    <a:pt x="789" y="647"/>
                  </a:cubicBezTo>
                  <a:cubicBezTo>
                    <a:pt x="790" y="649"/>
                    <a:pt x="791" y="648"/>
                    <a:pt x="791" y="650"/>
                  </a:cubicBezTo>
                  <a:cubicBezTo>
                    <a:pt x="792" y="649"/>
                    <a:pt x="791" y="647"/>
                    <a:pt x="793" y="647"/>
                  </a:cubicBezTo>
                  <a:close/>
                  <a:moveTo>
                    <a:pt x="489" y="144"/>
                  </a:moveTo>
                  <a:cubicBezTo>
                    <a:pt x="487" y="146"/>
                    <a:pt x="487" y="146"/>
                    <a:pt x="487" y="146"/>
                  </a:cubicBezTo>
                  <a:cubicBezTo>
                    <a:pt x="489" y="149"/>
                    <a:pt x="489" y="149"/>
                    <a:pt x="489" y="149"/>
                  </a:cubicBezTo>
                  <a:cubicBezTo>
                    <a:pt x="490" y="148"/>
                    <a:pt x="490" y="146"/>
                    <a:pt x="489" y="144"/>
                  </a:cubicBezTo>
                  <a:close/>
                  <a:moveTo>
                    <a:pt x="812" y="575"/>
                  </a:moveTo>
                  <a:cubicBezTo>
                    <a:pt x="810" y="571"/>
                    <a:pt x="810" y="571"/>
                    <a:pt x="810" y="571"/>
                  </a:cubicBezTo>
                  <a:cubicBezTo>
                    <a:pt x="811" y="576"/>
                    <a:pt x="806" y="575"/>
                    <a:pt x="806" y="579"/>
                  </a:cubicBezTo>
                  <a:cubicBezTo>
                    <a:pt x="809" y="578"/>
                    <a:pt x="809" y="577"/>
                    <a:pt x="812" y="575"/>
                  </a:cubicBezTo>
                  <a:close/>
                  <a:moveTo>
                    <a:pt x="815" y="581"/>
                  </a:moveTo>
                  <a:cubicBezTo>
                    <a:pt x="812" y="576"/>
                    <a:pt x="820" y="580"/>
                    <a:pt x="819" y="577"/>
                  </a:cubicBezTo>
                  <a:cubicBezTo>
                    <a:pt x="817" y="578"/>
                    <a:pt x="815" y="575"/>
                    <a:pt x="813" y="576"/>
                  </a:cubicBezTo>
                  <a:cubicBezTo>
                    <a:pt x="816" y="579"/>
                    <a:pt x="812" y="578"/>
                    <a:pt x="813" y="580"/>
                  </a:cubicBezTo>
                  <a:cubicBezTo>
                    <a:pt x="813" y="580"/>
                    <a:pt x="814" y="581"/>
                    <a:pt x="815" y="581"/>
                  </a:cubicBezTo>
                  <a:close/>
                  <a:moveTo>
                    <a:pt x="819" y="536"/>
                  </a:moveTo>
                  <a:cubicBezTo>
                    <a:pt x="818" y="538"/>
                    <a:pt x="813" y="535"/>
                    <a:pt x="814" y="538"/>
                  </a:cubicBezTo>
                  <a:cubicBezTo>
                    <a:pt x="816" y="538"/>
                    <a:pt x="819" y="540"/>
                    <a:pt x="819" y="536"/>
                  </a:cubicBezTo>
                  <a:close/>
                  <a:moveTo>
                    <a:pt x="842" y="554"/>
                  </a:moveTo>
                  <a:cubicBezTo>
                    <a:pt x="841" y="552"/>
                    <a:pt x="842" y="552"/>
                    <a:pt x="843" y="552"/>
                  </a:cubicBezTo>
                  <a:cubicBezTo>
                    <a:pt x="842" y="550"/>
                    <a:pt x="840" y="550"/>
                    <a:pt x="839" y="551"/>
                  </a:cubicBezTo>
                  <a:cubicBezTo>
                    <a:pt x="840" y="552"/>
                    <a:pt x="841" y="554"/>
                    <a:pt x="842" y="554"/>
                  </a:cubicBezTo>
                  <a:close/>
                  <a:moveTo>
                    <a:pt x="820" y="514"/>
                  </a:moveTo>
                  <a:cubicBezTo>
                    <a:pt x="819" y="510"/>
                    <a:pt x="822" y="514"/>
                    <a:pt x="823" y="515"/>
                  </a:cubicBezTo>
                  <a:cubicBezTo>
                    <a:pt x="822" y="513"/>
                    <a:pt x="824" y="512"/>
                    <a:pt x="823" y="510"/>
                  </a:cubicBezTo>
                  <a:cubicBezTo>
                    <a:pt x="822" y="511"/>
                    <a:pt x="816" y="510"/>
                    <a:pt x="818" y="514"/>
                  </a:cubicBezTo>
                  <a:cubicBezTo>
                    <a:pt x="819" y="514"/>
                    <a:pt x="819" y="514"/>
                    <a:pt x="820" y="514"/>
                  </a:cubicBezTo>
                  <a:close/>
                  <a:moveTo>
                    <a:pt x="842" y="524"/>
                  </a:moveTo>
                  <a:cubicBezTo>
                    <a:pt x="840" y="522"/>
                    <a:pt x="841" y="520"/>
                    <a:pt x="838" y="520"/>
                  </a:cubicBezTo>
                  <a:cubicBezTo>
                    <a:pt x="838" y="521"/>
                    <a:pt x="841" y="525"/>
                    <a:pt x="842" y="524"/>
                  </a:cubicBezTo>
                  <a:close/>
                  <a:moveTo>
                    <a:pt x="855" y="517"/>
                  </a:moveTo>
                  <a:cubicBezTo>
                    <a:pt x="853" y="515"/>
                    <a:pt x="855" y="515"/>
                    <a:pt x="854" y="513"/>
                  </a:cubicBezTo>
                  <a:cubicBezTo>
                    <a:pt x="852" y="512"/>
                    <a:pt x="852" y="518"/>
                    <a:pt x="855" y="517"/>
                  </a:cubicBezTo>
                  <a:close/>
                  <a:moveTo>
                    <a:pt x="877" y="517"/>
                  </a:moveTo>
                  <a:cubicBezTo>
                    <a:pt x="878" y="516"/>
                    <a:pt x="879" y="517"/>
                    <a:pt x="880" y="516"/>
                  </a:cubicBezTo>
                  <a:cubicBezTo>
                    <a:pt x="877" y="513"/>
                    <a:pt x="880" y="516"/>
                    <a:pt x="880" y="513"/>
                  </a:cubicBezTo>
                  <a:cubicBezTo>
                    <a:pt x="878" y="512"/>
                    <a:pt x="876" y="511"/>
                    <a:pt x="878" y="509"/>
                  </a:cubicBezTo>
                  <a:cubicBezTo>
                    <a:pt x="876" y="506"/>
                    <a:pt x="875" y="508"/>
                    <a:pt x="874" y="509"/>
                  </a:cubicBezTo>
                  <a:cubicBezTo>
                    <a:pt x="875" y="512"/>
                    <a:pt x="875" y="514"/>
                    <a:pt x="877" y="517"/>
                  </a:cubicBezTo>
                  <a:close/>
                  <a:moveTo>
                    <a:pt x="884" y="516"/>
                  </a:moveTo>
                  <a:cubicBezTo>
                    <a:pt x="881" y="514"/>
                    <a:pt x="883" y="521"/>
                    <a:pt x="885" y="521"/>
                  </a:cubicBezTo>
                  <a:cubicBezTo>
                    <a:pt x="883" y="519"/>
                    <a:pt x="885" y="518"/>
                    <a:pt x="884" y="516"/>
                  </a:cubicBezTo>
                  <a:close/>
                  <a:moveTo>
                    <a:pt x="920" y="540"/>
                  </a:moveTo>
                  <a:cubicBezTo>
                    <a:pt x="919" y="541"/>
                    <a:pt x="918" y="540"/>
                    <a:pt x="918" y="539"/>
                  </a:cubicBezTo>
                  <a:cubicBezTo>
                    <a:pt x="917" y="539"/>
                    <a:pt x="917" y="539"/>
                    <a:pt x="916" y="540"/>
                  </a:cubicBezTo>
                  <a:cubicBezTo>
                    <a:pt x="917" y="542"/>
                    <a:pt x="921" y="543"/>
                    <a:pt x="920" y="540"/>
                  </a:cubicBezTo>
                  <a:close/>
                  <a:moveTo>
                    <a:pt x="871" y="458"/>
                  </a:moveTo>
                  <a:cubicBezTo>
                    <a:pt x="869" y="458"/>
                    <a:pt x="865" y="461"/>
                    <a:pt x="865" y="462"/>
                  </a:cubicBezTo>
                  <a:cubicBezTo>
                    <a:pt x="868" y="461"/>
                    <a:pt x="871" y="462"/>
                    <a:pt x="871" y="458"/>
                  </a:cubicBezTo>
                  <a:close/>
                  <a:moveTo>
                    <a:pt x="918" y="531"/>
                  </a:moveTo>
                  <a:cubicBezTo>
                    <a:pt x="916" y="528"/>
                    <a:pt x="914" y="528"/>
                    <a:pt x="912" y="529"/>
                  </a:cubicBezTo>
                  <a:cubicBezTo>
                    <a:pt x="914" y="532"/>
                    <a:pt x="916" y="530"/>
                    <a:pt x="918" y="531"/>
                  </a:cubicBezTo>
                  <a:close/>
                  <a:moveTo>
                    <a:pt x="632" y="84"/>
                  </a:moveTo>
                  <a:cubicBezTo>
                    <a:pt x="633" y="83"/>
                    <a:pt x="633" y="82"/>
                    <a:pt x="632" y="81"/>
                  </a:cubicBezTo>
                  <a:cubicBezTo>
                    <a:pt x="630" y="79"/>
                    <a:pt x="627" y="84"/>
                    <a:pt x="630" y="85"/>
                  </a:cubicBezTo>
                  <a:cubicBezTo>
                    <a:pt x="628" y="83"/>
                    <a:pt x="632" y="83"/>
                    <a:pt x="632" y="83"/>
                  </a:cubicBezTo>
                  <a:cubicBezTo>
                    <a:pt x="632" y="83"/>
                    <a:pt x="632" y="83"/>
                    <a:pt x="632" y="84"/>
                  </a:cubicBezTo>
                  <a:close/>
                  <a:moveTo>
                    <a:pt x="910" y="486"/>
                  </a:moveTo>
                  <a:cubicBezTo>
                    <a:pt x="911" y="487"/>
                    <a:pt x="910" y="488"/>
                    <a:pt x="911" y="490"/>
                  </a:cubicBezTo>
                  <a:cubicBezTo>
                    <a:pt x="913" y="490"/>
                    <a:pt x="915" y="490"/>
                    <a:pt x="917" y="490"/>
                  </a:cubicBezTo>
                  <a:cubicBezTo>
                    <a:pt x="919" y="488"/>
                    <a:pt x="916" y="487"/>
                    <a:pt x="917" y="485"/>
                  </a:cubicBezTo>
                  <a:cubicBezTo>
                    <a:pt x="919" y="483"/>
                    <a:pt x="922" y="489"/>
                    <a:pt x="925" y="489"/>
                  </a:cubicBezTo>
                  <a:cubicBezTo>
                    <a:pt x="923" y="485"/>
                    <a:pt x="922" y="487"/>
                    <a:pt x="920" y="484"/>
                  </a:cubicBezTo>
                  <a:cubicBezTo>
                    <a:pt x="920" y="480"/>
                    <a:pt x="923" y="483"/>
                    <a:pt x="923" y="479"/>
                  </a:cubicBezTo>
                  <a:cubicBezTo>
                    <a:pt x="920" y="479"/>
                    <a:pt x="919" y="481"/>
                    <a:pt x="915" y="483"/>
                  </a:cubicBezTo>
                  <a:cubicBezTo>
                    <a:pt x="913" y="479"/>
                    <a:pt x="912" y="479"/>
                    <a:pt x="910" y="481"/>
                  </a:cubicBezTo>
                  <a:cubicBezTo>
                    <a:pt x="912" y="484"/>
                    <a:pt x="913" y="480"/>
                    <a:pt x="915" y="484"/>
                  </a:cubicBezTo>
                  <a:cubicBezTo>
                    <a:pt x="912" y="485"/>
                    <a:pt x="909" y="482"/>
                    <a:pt x="906" y="481"/>
                  </a:cubicBezTo>
                  <a:cubicBezTo>
                    <a:pt x="910" y="487"/>
                    <a:pt x="904" y="485"/>
                    <a:pt x="906" y="489"/>
                  </a:cubicBezTo>
                  <a:cubicBezTo>
                    <a:pt x="908" y="489"/>
                    <a:pt x="908" y="484"/>
                    <a:pt x="910" y="486"/>
                  </a:cubicBezTo>
                  <a:close/>
                  <a:moveTo>
                    <a:pt x="674" y="133"/>
                  </a:moveTo>
                  <a:cubicBezTo>
                    <a:pt x="672" y="134"/>
                    <a:pt x="671" y="130"/>
                    <a:pt x="670" y="132"/>
                  </a:cubicBezTo>
                  <a:cubicBezTo>
                    <a:pt x="670" y="133"/>
                    <a:pt x="671" y="134"/>
                    <a:pt x="671" y="135"/>
                  </a:cubicBezTo>
                  <a:cubicBezTo>
                    <a:pt x="672" y="135"/>
                    <a:pt x="675" y="136"/>
                    <a:pt x="674" y="133"/>
                  </a:cubicBezTo>
                  <a:close/>
                  <a:moveTo>
                    <a:pt x="916" y="455"/>
                  </a:moveTo>
                  <a:cubicBezTo>
                    <a:pt x="913" y="452"/>
                    <a:pt x="909" y="458"/>
                    <a:pt x="908" y="452"/>
                  </a:cubicBezTo>
                  <a:cubicBezTo>
                    <a:pt x="906" y="454"/>
                    <a:pt x="911" y="459"/>
                    <a:pt x="907" y="457"/>
                  </a:cubicBezTo>
                  <a:cubicBezTo>
                    <a:pt x="908" y="458"/>
                    <a:pt x="909" y="461"/>
                    <a:pt x="910" y="460"/>
                  </a:cubicBezTo>
                  <a:cubicBezTo>
                    <a:pt x="909" y="455"/>
                    <a:pt x="914" y="457"/>
                    <a:pt x="916" y="455"/>
                  </a:cubicBezTo>
                  <a:close/>
                  <a:moveTo>
                    <a:pt x="916" y="464"/>
                  </a:moveTo>
                  <a:cubicBezTo>
                    <a:pt x="916" y="464"/>
                    <a:pt x="916" y="465"/>
                    <a:pt x="917" y="465"/>
                  </a:cubicBezTo>
                  <a:cubicBezTo>
                    <a:pt x="920" y="464"/>
                    <a:pt x="916" y="458"/>
                    <a:pt x="914" y="459"/>
                  </a:cubicBezTo>
                  <a:cubicBezTo>
                    <a:pt x="917" y="464"/>
                    <a:pt x="915" y="461"/>
                    <a:pt x="916" y="464"/>
                  </a:cubicBezTo>
                  <a:close/>
                  <a:moveTo>
                    <a:pt x="925" y="468"/>
                  </a:moveTo>
                  <a:cubicBezTo>
                    <a:pt x="926" y="469"/>
                    <a:pt x="927" y="470"/>
                    <a:pt x="926" y="468"/>
                  </a:cubicBezTo>
                  <a:cubicBezTo>
                    <a:pt x="924" y="467"/>
                    <a:pt x="923" y="463"/>
                    <a:pt x="921" y="462"/>
                  </a:cubicBezTo>
                  <a:cubicBezTo>
                    <a:pt x="921" y="464"/>
                    <a:pt x="922" y="467"/>
                    <a:pt x="924" y="470"/>
                  </a:cubicBezTo>
                  <a:cubicBezTo>
                    <a:pt x="925" y="469"/>
                    <a:pt x="925" y="469"/>
                    <a:pt x="925" y="468"/>
                  </a:cubicBezTo>
                  <a:close/>
                  <a:moveTo>
                    <a:pt x="683" y="101"/>
                  </a:moveTo>
                  <a:cubicBezTo>
                    <a:pt x="680" y="99"/>
                    <a:pt x="685" y="98"/>
                    <a:pt x="683" y="97"/>
                  </a:cubicBezTo>
                  <a:cubicBezTo>
                    <a:pt x="679" y="98"/>
                    <a:pt x="681" y="99"/>
                    <a:pt x="682" y="101"/>
                  </a:cubicBezTo>
                  <a:cubicBezTo>
                    <a:pt x="682" y="102"/>
                    <a:pt x="681" y="102"/>
                    <a:pt x="682" y="102"/>
                  </a:cubicBezTo>
                  <a:lnTo>
                    <a:pt x="683" y="101"/>
                  </a:lnTo>
                  <a:close/>
                  <a:moveTo>
                    <a:pt x="687" y="105"/>
                  </a:moveTo>
                  <a:cubicBezTo>
                    <a:pt x="686" y="104"/>
                    <a:pt x="685" y="103"/>
                    <a:pt x="685" y="102"/>
                  </a:cubicBezTo>
                  <a:cubicBezTo>
                    <a:pt x="683" y="103"/>
                    <a:pt x="685" y="107"/>
                    <a:pt x="687" y="105"/>
                  </a:cubicBezTo>
                  <a:close/>
                  <a:moveTo>
                    <a:pt x="937" y="472"/>
                  </a:moveTo>
                  <a:cubicBezTo>
                    <a:pt x="935" y="468"/>
                    <a:pt x="934" y="472"/>
                    <a:pt x="932" y="471"/>
                  </a:cubicBezTo>
                  <a:cubicBezTo>
                    <a:pt x="934" y="474"/>
                    <a:pt x="935" y="472"/>
                    <a:pt x="937" y="472"/>
                  </a:cubicBezTo>
                  <a:close/>
                  <a:moveTo>
                    <a:pt x="666" y="62"/>
                  </a:moveTo>
                  <a:cubicBezTo>
                    <a:pt x="665" y="63"/>
                    <a:pt x="663" y="62"/>
                    <a:pt x="665" y="65"/>
                  </a:cubicBezTo>
                  <a:cubicBezTo>
                    <a:pt x="666" y="65"/>
                    <a:pt x="668" y="64"/>
                    <a:pt x="666" y="62"/>
                  </a:cubicBezTo>
                  <a:close/>
                  <a:moveTo>
                    <a:pt x="668" y="65"/>
                  </a:moveTo>
                  <a:cubicBezTo>
                    <a:pt x="669" y="63"/>
                    <a:pt x="670" y="67"/>
                    <a:pt x="671" y="65"/>
                  </a:cubicBezTo>
                  <a:cubicBezTo>
                    <a:pt x="671" y="63"/>
                    <a:pt x="668" y="62"/>
                    <a:pt x="667" y="62"/>
                  </a:cubicBezTo>
                  <a:cubicBezTo>
                    <a:pt x="668" y="63"/>
                    <a:pt x="666" y="64"/>
                    <a:pt x="668" y="65"/>
                  </a:cubicBezTo>
                  <a:close/>
                  <a:moveTo>
                    <a:pt x="922" y="437"/>
                  </a:moveTo>
                  <a:cubicBezTo>
                    <a:pt x="923" y="437"/>
                    <a:pt x="924" y="440"/>
                    <a:pt x="925" y="438"/>
                  </a:cubicBezTo>
                  <a:cubicBezTo>
                    <a:pt x="922" y="436"/>
                    <a:pt x="922" y="434"/>
                    <a:pt x="921" y="432"/>
                  </a:cubicBezTo>
                  <a:cubicBezTo>
                    <a:pt x="921" y="433"/>
                    <a:pt x="920" y="433"/>
                    <a:pt x="920" y="433"/>
                  </a:cubicBezTo>
                  <a:cubicBezTo>
                    <a:pt x="921" y="435"/>
                    <a:pt x="921" y="438"/>
                    <a:pt x="922" y="441"/>
                  </a:cubicBezTo>
                  <a:cubicBezTo>
                    <a:pt x="924" y="440"/>
                    <a:pt x="921" y="438"/>
                    <a:pt x="922" y="437"/>
                  </a:cubicBezTo>
                  <a:close/>
                  <a:moveTo>
                    <a:pt x="919" y="424"/>
                  </a:moveTo>
                  <a:cubicBezTo>
                    <a:pt x="919" y="424"/>
                    <a:pt x="918" y="423"/>
                    <a:pt x="918" y="423"/>
                  </a:cubicBezTo>
                  <a:cubicBezTo>
                    <a:pt x="916" y="423"/>
                    <a:pt x="916" y="425"/>
                    <a:pt x="918" y="427"/>
                  </a:cubicBezTo>
                  <a:cubicBezTo>
                    <a:pt x="919" y="426"/>
                    <a:pt x="919" y="425"/>
                    <a:pt x="919" y="424"/>
                  </a:cubicBezTo>
                  <a:close/>
                  <a:moveTo>
                    <a:pt x="715" y="107"/>
                  </a:moveTo>
                  <a:cubicBezTo>
                    <a:pt x="717" y="110"/>
                    <a:pt x="713" y="108"/>
                    <a:pt x="714" y="112"/>
                  </a:cubicBezTo>
                  <a:cubicBezTo>
                    <a:pt x="717" y="111"/>
                    <a:pt x="718" y="107"/>
                    <a:pt x="715" y="107"/>
                  </a:cubicBezTo>
                  <a:close/>
                  <a:moveTo>
                    <a:pt x="1001" y="542"/>
                  </a:moveTo>
                  <a:cubicBezTo>
                    <a:pt x="1001" y="543"/>
                    <a:pt x="1001" y="544"/>
                    <a:pt x="1002" y="545"/>
                  </a:cubicBezTo>
                  <a:cubicBezTo>
                    <a:pt x="1006" y="545"/>
                    <a:pt x="1003" y="541"/>
                    <a:pt x="1001" y="542"/>
                  </a:cubicBezTo>
                  <a:close/>
                  <a:moveTo>
                    <a:pt x="1006" y="546"/>
                  </a:moveTo>
                  <a:cubicBezTo>
                    <a:pt x="1005" y="546"/>
                    <a:pt x="1004" y="546"/>
                    <a:pt x="1004" y="546"/>
                  </a:cubicBezTo>
                  <a:cubicBezTo>
                    <a:pt x="1006" y="550"/>
                    <a:pt x="1006" y="550"/>
                    <a:pt x="1006" y="550"/>
                  </a:cubicBezTo>
                  <a:cubicBezTo>
                    <a:pt x="1008" y="549"/>
                    <a:pt x="1006" y="547"/>
                    <a:pt x="1006" y="546"/>
                  </a:cubicBezTo>
                  <a:close/>
                  <a:moveTo>
                    <a:pt x="1016" y="558"/>
                  </a:moveTo>
                  <a:cubicBezTo>
                    <a:pt x="1015" y="556"/>
                    <a:pt x="1014" y="558"/>
                    <a:pt x="1013" y="557"/>
                  </a:cubicBezTo>
                  <a:cubicBezTo>
                    <a:pt x="1013" y="556"/>
                    <a:pt x="1012" y="556"/>
                    <a:pt x="1012" y="555"/>
                  </a:cubicBezTo>
                  <a:cubicBezTo>
                    <a:pt x="1010" y="555"/>
                    <a:pt x="1013" y="558"/>
                    <a:pt x="1013" y="559"/>
                  </a:cubicBezTo>
                  <a:cubicBezTo>
                    <a:pt x="1014" y="557"/>
                    <a:pt x="1018" y="561"/>
                    <a:pt x="1016" y="558"/>
                  </a:cubicBezTo>
                  <a:close/>
                  <a:moveTo>
                    <a:pt x="723" y="83"/>
                  </a:moveTo>
                  <a:cubicBezTo>
                    <a:pt x="720" y="81"/>
                    <a:pt x="717" y="85"/>
                    <a:pt x="718" y="87"/>
                  </a:cubicBezTo>
                  <a:cubicBezTo>
                    <a:pt x="721" y="85"/>
                    <a:pt x="721" y="84"/>
                    <a:pt x="723" y="83"/>
                  </a:cubicBezTo>
                  <a:close/>
                  <a:moveTo>
                    <a:pt x="730" y="87"/>
                  </a:moveTo>
                  <a:cubicBezTo>
                    <a:pt x="728" y="84"/>
                    <a:pt x="724" y="86"/>
                    <a:pt x="726" y="89"/>
                  </a:cubicBezTo>
                  <a:cubicBezTo>
                    <a:pt x="727" y="87"/>
                    <a:pt x="728" y="87"/>
                    <a:pt x="730" y="87"/>
                  </a:cubicBezTo>
                  <a:close/>
                  <a:moveTo>
                    <a:pt x="770" y="133"/>
                  </a:moveTo>
                  <a:cubicBezTo>
                    <a:pt x="772" y="136"/>
                    <a:pt x="769" y="137"/>
                    <a:pt x="770" y="139"/>
                  </a:cubicBezTo>
                  <a:cubicBezTo>
                    <a:pt x="772" y="137"/>
                    <a:pt x="772" y="136"/>
                    <a:pt x="773" y="133"/>
                  </a:cubicBezTo>
                  <a:cubicBezTo>
                    <a:pt x="772" y="133"/>
                    <a:pt x="771" y="134"/>
                    <a:pt x="770" y="133"/>
                  </a:cubicBezTo>
                  <a:close/>
                  <a:moveTo>
                    <a:pt x="700" y="19"/>
                  </a:moveTo>
                  <a:cubicBezTo>
                    <a:pt x="699" y="18"/>
                    <a:pt x="697" y="21"/>
                    <a:pt x="698" y="23"/>
                  </a:cubicBezTo>
                  <a:cubicBezTo>
                    <a:pt x="699" y="21"/>
                    <a:pt x="702" y="21"/>
                    <a:pt x="700" y="19"/>
                  </a:cubicBezTo>
                  <a:close/>
                  <a:moveTo>
                    <a:pt x="966" y="413"/>
                  </a:moveTo>
                  <a:cubicBezTo>
                    <a:pt x="967" y="412"/>
                    <a:pt x="966" y="411"/>
                    <a:pt x="966" y="410"/>
                  </a:cubicBezTo>
                  <a:cubicBezTo>
                    <a:pt x="965" y="407"/>
                    <a:pt x="964" y="410"/>
                    <a:pt x="963" y="407"/>
                  </a:cubicBezTo>
                  <a:cubicBezTo>
                    <a:pt x="964" y="407"/>
                    <a:pt x="965" y="406"/>
                    <a:pt x="964" y="405"/>
                  </a:cubicBezTo>
                  <a:cubicBezTo>
                    <a:pt x="963" y="405"/>
                    <a:pt x="962" y="403"/>
                    <a:pt x="960" y="404"/>
                  </a:cubicBezTo>
                  <a:cubicBezTo>
                    <a:pt x="963" y="407"/>
                    <a:pt x="963" y="410"/>
                    <a:pt x="964" y="414"/>
                  </a:cubicBezTo>
                  <a:cubicBezTo>
                    <a:pt x="963" y="410"/>
                    <a:pt x="960" y="412"/>
                    <a:pt x="961" y="414"/>
                  </a:cubicBezTo>
                  <a:cubicBezTo>
                    <a:pt x="962" y="413"/>
                    <a:pt x="965" y="414"/>
                    <a:pt x="964" y="416"/>
                  </a:cubicBezTo>
                  <a:cubicBezTo>
                    <a:pt x="963" y="416"/>
                    <a:pt x="961" y="414"/>
                    <a:pt x="960" y="414"/>
                  </a:cubicBezTo>
                  <a:cubicBezTo>
                    <a:pt x="963" y="420"/>
                    <a:pt x="968" y="417"/>
                    <a:pt x="971" y="424"/>
                  </a:cubicBezTo>
                  <a:cubicBezTo>
                    <a:pt x="970" y="422"/>
                    <a:pt x="971" y="419"/>
                    <a:pt x="972" y="417"/>
                  </a:cubicBezTo>
                  <a:cubicBezTo>
                    <a:pt x="970" y="418"/>
                    <a:pt x="969" y="419"/>
                    <a:pt x="969" y="419"/>
                  </a:cubicBezTo>
                  <a:cubicBezTo>
                    <a:pt x="970" y="417"/>
                    <a:pt x="967" y="415"/>
                    <a:pt x="966" y="413"/>
                  </a:cubicBezTo>
                  <a:close/>
                  <a:moveTo>
                    <a:pt x="959" y="405"/>
                  </a:moveTo>
                  <a:cubicBezTo>
                    <a:pt x="958" y="404"/>
                    <a:pt x="955" y="405"/>
                    <a:pt x="957" y="408"/>
                  </a:cubicBezTo>
                  <a:cubicBezTo>
                    <a:pt x="958" y="406"/>
                    <a:pt x="959" y="407"/>
                    <a:pt x="959" y="405"/>
                  </a:cubicBezTo>
                  <a:close/>
                  <a:moveTo>
                    <a:pt x="762" y="96"/>
                  </a:moveTo>
                  <a:cubicBezTo>
                    <a:pt x="761" y="94"/>
                    <a:pt x="759" y="93"/>
                    <a:pt x="758" y="92"/>
                  </a:cubicBezTo>
                  <a:cubicBezTo>
                    <a:pt x="758" y="96"/>
                    <a:pt x="751" y="96"/>
                    <a:pt x="753" y="101"/>
                  </a:cubicBezTo>
                  <a:cubicBezTo>
                    <a:pt x="755" y="98"/>
                    <a:pt x="759" y="98"/>
                    <a:pt x="762" y="96"/>
                  </a:cubicBezTo>
                  <a:close/>
                  <a:moveTo>
                    <a:pt x="883" y="293"/>
                  </a:moveTo>
                  <a:cubicBezTo>
                    <a:pt x="885" y="293"/>
                    <a:pt x="884" y="291"/>
                    <a:pt x="883" y="289"/>
                  </a:cubicBezTo>
                  <a:cubicBezTo>
                    <a:pt x="882" y="290"/>
                    <a:pt x="881" y="291"/>
                    <a:pt x="882" y="293"/>
                  </a:cubicBezTo>
                  <a:cubicBezTo>
                    <a:pt x="882" y="292"/>
                    <a:pt x="883" y="292"/>
                    <a:pt x="883" y="293"/>
                  </a:cubicBezTo>
                  <a:close/>
                  <a:moveTo>
                    <a:pt x="795" y="156"/>
                  </a:moveTo>
                  <a:cubicBezTo>
                    <a:pt x="797" y="157"/>
                    <a:pt x="796" y="157"/>
                    <a:pt x="797" y="159"/>
                  </a:cubicBezTo>
                  <a:cubicBezTo>
                    <a:pt x="799" y="159"/>
                    <a:pt x="797" y="156"/>
                    <a:pt x="796" y="155"/>
                  </a:cubicBezTo>
                  <a:cubicBezTo>
                    <a:pt x="794" y="155"/>
                    <a:pt x="793" y="157"/>
                    <a:pt x="794" y="160"/>
                  </a:cubicBezTo>
                  <a:cubicBezTo>
                    <a:pt x="796" y="159"/>
                    <a:pt x="795" y="158"/>
                    <a:pt x="795" y="156"/>
                  </a:cubicBezTo>
                  <a:close/>
                  <a:moveTo>
                    <a:pt x="781" y="133"/>
                  </a:moveTo>
                  <a:cubicBezTo>
                    <a:pt x="778" y="131"/>
                    <a:pt x="782" y="131"/>
                    <a:pt x="780" y="130"/>
                  </a:cubicBezTo>
                  <a:cubicBezTo>
                    <a:pt x="777" y="127"/>
                    <a:pt x="781" y="131"/>
                    <a:pt x="778" y="132"/>
                  </a:cubicBezTo>
                  <a:cubicBezTo>
                    <a:pt x="779" y="134"/>
                    <a:pt x="780" y="132"/>
                    <a:pt x="781" y="133"/>
                  </a:cubicBezTo>
                  <a:close/>
                  <a:moveTo>
                    <a:pt x="786" y="125"/>
                  </a:moveTo>
                  <a:cubicBezTo>
                    <a:pt x="785" y="127"/>
                    <a:pt x="784" y="124"/>
                    <a:pt x="783" y="125"/>
                  </a:cubicBezTo>
                  <a:cubicBezTo>
                    <a:pt x="783" y="127"/>
                    <a:pt x="784" y="130"/>
                    <a:pt x="781" y="129"/>
                  </a:cubicBezTo>
                  <a:cubicBezTo>
                    <a:pt x="784" y="132"/>
                    <a:pt x="787" y="128"/>
                    <a:pt x="786" y="125"/>
                  </a:cubicBezTo>
                  <a:close/>
                  <a:moveTo>
                    <a:pt x="806" y="148"/>
                  </a:moveTo>
                  <a:cubicBezTo>
                    <a:pt x="805" y="146"/>
                    <a:pt x="803" y="146"/>
                    <a:pt x="802" y="145"/>
                  </a:cubicBezTo>
                  <a:cubicBezTo>
                    <a:pt x="806" y="150"/>
                    <a:pt x="802" y="148"/>
                    <a:pt x="803" y="151"/>
                  </a:cubicBezTo>
                  <a:cubicBezTo>
                    <a:pt x="804" y="150"/>
                    <a:pt x="805" y="149"/>
                    <a:pt x="806" y="148"/>
                  </a:cubicBezTo>
                  <a:close/>
                  <a:moveTo>
                    <a:pt x="798" y="116"/>
                  </a:moveTo>
                  <a:cubicBezTo>
                    <a:pt x="798" y="119"/>
                    <a:pt x="793" y="118"/>
                    <a:pt x="795" y="121"/>
                  </a:cubicBezTo>
                  <a:cubicBezTo>
                    <a:pt x="796" y="120"/>
                    <a:pt x="799" y="119"/>
                    <a:pt x="798" y="116"/>
                  </a:cubicBezTo>
                  <a:close/>
                  <a:moveTo>
                    <a:pt x="811" y="136"/>
                  </a:moveTo>
                  <a:cubicBezTo>
                    <a:pt x="808" y="132"/>
                    <a:pt x="812" y="132"/>
                    <a:pt x="810" y="129"/>
                  </a:cubicBezTo>
                  <a:cubicBezTo>
                    <a:pt x="809" y="132"/>
                    <a:pt x="808" y="133"/>
                    <a:pt x="806" y="134"/>
                  </a:cubicBezTo>
                  <a:cubicBezTo>
                    <a:pt x="808" y="134"/>
                    <a:pt x="810" y="136"/>
                    <a:pt x="811" y="136"/>
                  </a:cubicBezTo>
                  <a:close/>
                  <a:moveTo>
                    <a:pt x="775" y="82"/>
                  </a:moveTo>
                  <a:cubicBezTo>
                    <a:pt x="775" y="84"/>
                    <a:pt x="773" y="84"/>
                    <a:pt x="775" y="86"/>
                  </a:cubicBezTo>
                  <a:cubicBezTo>
                    <a:pt x="776" y="86"/>
                    <a:pt x="777" y="82"/>
                    <a:pt x="775" y="82"/>
                  </a:cubicBezTo>
                  <a:close/>
                  <a:moveTo>
                    <a:pt x="801" y="114"/>
                  </a:moveTo>
                  <a:cubicBezTo>
                    <a:pt x="801" y="114"/>
                    <a:pt x="800" y="113"/>
                    <a:pt x="799" y="113"/>
                  </a:cubicBezTo>
                  <a:cubicBezTo>
                    <a:pt x="802" y="115"/>
                    <a:pt x="798" y="115"/>
                    <a:pt x="799" y="117"/>
                  </a:cubicBezTo>
                  <a:cubicBezTo>
                    <a:pt x="800" y="117"/>
                    <a:pt x="802" y="116"/>
                    <a:pt x="801" y="114"/>
                  </a:cubicBezTo>
                  <a:close/>
                  <a:moveTo>
                    <a:pt x="825" y="145"/>
                  </a:moveTo>
                  <a:cubicBezTo>
                    <a:pt x="824" y="143"/>
                    <a:pt x="822" y="144"/>
                    <a:pt x="821" y="146"/>
                  </a:cubicBezTo>
                  <a:cubicBezTo>
                    <a:pt x="823" y="149"/>
                    <a:pt x="823" y="149"/>
                    <a:pt x="823" y="149"/>
                  </a:cubicBezTo>
                  <a:cubicBezTo>
                    <a:pt x="824" y="147"/>
                    <a:pt x="825" y="146"/>
                    <a:pt x="825" y="145"/>
                  </a:cubicBezTo>
                  <a:close/>
                  <a:moveTo>
                    <a:pt x="827" y="143"/>
                  </a:moveTo>
                  <a:cubicBezTo>
                    <a:pt x="827" y="141"/>
                    <a:pt x="826" y="142"/>
                    <a:pt x="825" y="140"/>
                  </a:cubicBezTo>
                  <a:cubicBezTo>
                    <a:pt x="824" y="143"/>
                    <a:pt x="820" y="140"/>
                    <a:pt x="822" y="144"/>
                  </a:cubicBezTo>
                  <a:cubicBezTo>
                    <a:pt x="824" y="141"/>
                    <a:pt x="826" y="142"/>
                    <a:pt x="827" y="143"/>
                  </a:cubicBezTo>
                  <a:close/>
                  <a:moveTo>
                    <a:pt x="743" y="24"/>
                  </a:moveTo>
                  <a:cubicBezTo>
                    <a:pt x="744" y="23"/>
                    <a:pt x="744" y="22"/>
                    <a:pt x="746" y="23"/>
                  </a:cubicBezTo>
                  <a:cubicBezTo>
                    <a:pt x="743" y="20"/>
                    <a:pt x="747" y="21"/>
                    <a:pt x="748" y="22"/>
                  </a:cubicBezTo>
                  <a:cubicBezTo>
                    <a:pt x="745" y="18"/>
                    <a:pt x="745" y="18"/>
                    <a:pt x="745" y="18"/>
                  </a:cubicBezTo>
                  <a:cubicBezTo>
                    <a:pt x="744" y="19"/>
                    <a:pt x="743" y="17"/>
                    <a:pt x="741" y="16"/>
                  </a:cubicBezTo>
                  <a:cubicBezTo>
                    <a:pt x="742" y="18"/>
                    <a:pt x="739" y="19"/>
                    <a:pt x="741" y="22"/>
                  </a:cubicBezTo>
                  <a:cubicBezTo>
                    <a:pt x="743" y="20"/>
                    <a:pt x="741" y="23"/>
                    <a:pt x="743" y="24"/>
                  </a:cubicBezTo>
                  <a:close/>
                  <a:moveTo>
                    <a:pt x="804" y="110"/>
                  </a:moveTo>
                  <a:cubicBezTo>
                    <a:pt x="805" y="112"/>
                    <a:pt x="804" y="113"/>
                    <a:pt x="803" y="113"/>
                  </a:cubicBezTo>
                  <a:cubicBezTo>
                    <a:pt x="805" y="115"/>
                    <a:pt x="805" y="115"/>
                    <a:pt x="805" y="115"/>
                  </a:cubicBezTo>
                  <a:cubicBezTo>
                    <a:pt x="807" y="114"/>
                    <a:pt x="807" y="111"/>
                    <a:pt x="804" y="110"/>
                  </a:cubicBezTo>
                  <a:close/>
                  <a:moveTo>
                    <a:pt x="784" y="74"/>
                  </a:moveTo>
                  <a:cubicBezTo>
                    <a:pt x="783" y="74"/>
                    <a:pt x="780" y="74"/>
                    <a:pt x="781" y="76"/>
                  </a:cubicBezTo>
                  <a:cubicBezTo>
                    <a:pt x="782" y="75"/>
                    <a:pt x="785" y="76"/>
                    <a:pt x="784" y="74"/>
                  </a:cubicBezTo>
                  <a:close/>
                  <a:moveTo>
                    <a:pt x="808" y="106"/>
                  </a:moveTo>
                  <a:cubicBezTo>
                    <a:pt x="806" y="107"/>
                    <a:pt x="807" y="109"/>
                    <a:pt x="807" y="111"/>
                  </a:cubicBezTo>
                  <a:cubicBezTo>
                    <a:pt x="808" y="110"/>
                    <a:pt x="809" y="108"/>
                    <a:pt x="808" y="106"/>
                  </a:cubicBezTo>
                  <a:close/>
                  <a:moveTo>
                    <a:pt x="855" y="176"/>
                  </a:moveTo>
                  <a:cubicBezTo>
                    <a:pt x="855" y="174"/>
                    <a:pt x="856" y="173"/>
                    <a:pt x="857" y="173"/>
                  </a:cubicBezTo>
                  <a:cubicBezTo>
                    <a:pt x="856" y="172"/>
                    <a:pt x="855" y="170"/>
                    <a:pt x="854" y="170"/>
                  </a:cubicBezTo>
                  <a:cubicBezTo>
                    <a:pt x="855" y="173"/>
                    <a:pt x="855" y="173"/>
                    <a:pt x="853" y="173"/>
                  </a:cubicBezTo>
                  <a:cubicBezTo>
                    <a:pt x="853" y="174"/>
                    <a:pt x="854" y="176"/>
                    <a:pt x="855" y="176"/>
                  </a:cubicBezTo>
                  <a:close/>
                  <a:moveTo>
                    <a:pt x="789" y="76"/>
                  </a:moveTo>
                  <a:cubicBezTo>
                    <a:pt x="792" y="74"/>
                    <a:pt x="787" y="70"/>
                    <a:pt x="785" y="71"/>
                  </a:cubicBezTo>
                  <a:cubicBezTo>
                    <a:pt x="786" y="73"/>
                    <a:pt x="788" y="73"/>
                    <a:pt x="789" y="76"/>
                  </a:cubicBezTo>
                  <a:close/>
                  <a:moveTo>
                    <a:pt x="814" y="109"/>
                  </a:moveTo>
                  <a:cubicBezTo>
                    <a:pt x="812" y="105"/>
                    <a:pt x="812" y="106"/>
                    <a:pt x="811" y="102"/>
                  </a:cubicBezTo>
                  <a:cubicBezTo>
                    <a:pt x="811" y="102"/>
                    <a:pt x="810" y="103"/>
                    <a:pt x="810" y="102"/>
                  </a:cubicBezTo>
                  <a:cubicBezTo>
                    <a:pt x="809" y="103"/>
                    <a:pt x="809" y="103"/>
                    <a:pt x="809" y="103"/>
                  </a:cubicBezTo>
                  <a:cubicBezTo>
                    <a:pt x="810" y="104"/>
                    <a:pt x="811" y="109"/>
                    <a:pt x="814" y="109"/>
                  </a:cubicBezTo>
                  <a:close/>
                  <a:moveTo>
                    <a:pt x="864" y="177"/>
                  </a:moveTo>
                  <a:cubicBezTo>
                    <a:pt x="866" y="177"/>
                    <a:pt x="867" y="182"/>
                    <a:pt x="868" y="184"/>
                  </a:cubicBezTo>
                  <a:cubicBezTo>
                    <a:pt x="873" y="183"/>
                    <a:pt x="864" y="173"/>
                    <a:pt x="864" y="177"/>
                  </a:cubicBezTo>
                  <a:close/>
                  <a:moveTo>
                    <a:pt x="837" y="128"/>
                  </a:moveTo>
                  <a:cubicBezTo>
                    <a:pt x="836" y="127"/>
                    <a:pt x="836" y="126"/>
                    <a:pt x="836" y="125"/>
                  </a:cubicBezTo>
                  <a:cubicBezTo>
                    <a:pt x="834" y="126"/>
                    <a:pt x="833" y="126"/>
                    <a:pt x="834" y="128"/>
                  </a:cubicBezTo>
                  <a:cubicBezTo>
                    <a:pt x="835" y="128"/>
                    <a:pt x="836" y="128"/>
                    <a:pt x="837" y="128"/>
                  </a:cubicBezTo>
                  <a:close/>
                  <a:moveTo>
                    <a:pt x="814" y="87"/>
                  </a:moveTo>
                  <a:cubicBezTo>
                    <a:pt x="813" y="87"/>
                    <a:pt x="811" y="84"/>
                    <a:pt x="810" y="86"/>
                  </a:cubicBezTo>
                  <a:cubicBezTo>
                    <a:pt x="810" y="87"/>
                    <a:pt x="808" y="88"/>
                    <a:pt x="810" y="90"/>
                  </a:cubicBezTo>
                  <a:cubicBezTo>
                    <a:pt x="812" y="89"/>
                    <a:pt x="814" y="89"/>
                    <a:pt x="814" y="87"/>
                  </a:cubicBezTo>
                  <a:close/>
                  <a:moveTo>
                    <a:pt x="967" y="323"/>
                  </a:moveTo>
                  <a:cubicBezTo>
                    <a:pt x="970" y="326"/>
                    <a:pt x="968" y="325"/>
                    <a:pt x="969" y="328"/>
                  </a:cubicBezTo>
                  <a:cubicBezTo>
                    <a:pt x="970" y="325"/>
                    <a:pt x="973" y="327"/>
                    <a:pt x="975" y="325"/>
                  </a:cubicBezTo>
                  <a:cubicBezTo>
                    <a:pt x="973" y="322"/>
                    <a:pt x="967" y="319"/>
                    <a:pt x="969" y="323"/>
                  </a:cubicBezTo>
                  <a:cubicBezTo>
                    <a:pt x="969" y="323"/>
                    <a:pt x="970" y="323"/>
                    <a:pt x="969" y="324"/>
                  </a:cubicBezTo>
                  <a:cubicBezTo>
                    <a:pt x="969" y="324"/>
                    <a:pt x="968" y="323"/>
                    <a:pt x="967" y="323"/>
                  </a:cubicBezTo>
                  <a:close/>
                  <a:moveTo>
                    <a:pt x="825" y="100"/>
                  </a:moveTo>
                  <a:cubicBezTo>
                    <a:pt x="824" y="102"/>
                    <a:pt x="823" y="103"/>
                    <a:pt x="824" y="105"/>
                  </a:cubicBezTo>
                  <a:cubicBezTo>
                    <a:pt x="824" y="103"/>
                    <a:pt x="826" y="103"/>
                    <a:pt x="825" y="100"/>
                  </a:cubicBezTo>
                  <a:close/>
                  <a:moveTo>
                    <a:pt x="882" y="181"/>
                  </a:moveTo>
                  <a:cubicBezTo>
                    <a:pt x="880" y="178"/>
                    <a:pt x="877" y="178"/>
                    <a:pt x="877" y="180"/>
                  </a:cubicBezTo>
                  <a:cubicBezTo>
                    <a:pt x="879" y="179"/>
                    <a:pt x="880" y="181"/>
                    <a:pt x="882" y="181"/>
                  </a:cubicBezTo>
                  <a:close/>
                  <a:moveTo>
                    <a:pt x="858" y="121"/>
                  </a:moveTo>
                  <a:cubicBezTo>
                    <a:pt x="853" y="120"/>
                    <a:pt x="846" y="120"/>
                    <a:pt x="843" y="126"/>
                  </a:cubicBezTo>
                  <a:cubicBezTo>
                    <a:pt x="847" y="122"/>
                    <a:pt x="854" y="124"/>
                    <a:pt x="858" y="121"/>
                  </a:cubicBezTo>
                  <a:close/>
                  <a:moveTo>
                    <a:pt x="1014" y="370"/>
                  </a:moveTo>
                  <a:cubicBezTo>
                    <a:pt x="1012" y="368"/>
                    <a:pt x="1008" y="368"/>
                    <a:pt x="1008" y="370"/>
                  </a:cubicBezTo>
                  <a:cubicBezTo>
                    <a:pt x="1010" y="371"/>
                    <a:pt x="1012" y="373"/>
                    <a:pt x="1014" y="370"/>
                  </a:cubicBezTo>
                  <a:close/>
                  <a:moveTo>
                    <a:pt x="906" y="212"/>
                  </a:moveTo>
                  <a:cubicBezTo>
                    <a:pt x="907" y="209"/>
                    <a:pt x="908" y="204"/>
                    <a:pt x="912" y="207"/>
                  </a:cubicBezTo>
                  <a:cubicBezTo>
                    <a:pt x="912" y="205"/>
                    <a:pt x="910" y="204"/>
                    <a:pt x="909" y="203"/>
                  </a:cubicBezTo>
                  <a:cubicBezTo>
                    <a:pt x="908" y="205"/>
                    <a:pt x="907" y="205"/>
                    <a:pt x="905" y="206"/>
                  </a:cubicBezTo>
                  <a:cubicBezTo>
                    <a:pt x="907" y="208"/>
                    <a:pt x="903" y="208"/>
                    <a:pt x="906" y="212"/>
                  </a:cubicBezTo>
                  <a:close/>
                  <a:moveTo>
                    <a:pt x="905" y="204"/>
                  </a:moveTo>
                  <a:cubicBezTo>
                    <a:pt x="904" y="202"/>
                    <a:pt x="904" y="201"/>
                    <a:pt x="903" y="199"/>
                  </a:cubicBezTo>
                  <a:cubicBezTo>
                    <a:pt x="901" y="200"/>
                    <a:pt x="904" y="202"/>
                    <a:pt x="903" y="203"/>
                  </a:cubicBezTo>
                  <a:cubicBezTo>
                    <a:pt x="903" y="202"/>
                    <a:pt x="903" y="202"/>
                    <a:pt x="902" y="202"/>
                  </a:cubicBezTo>
                  <a:cubicBezTo>
                    <a:pt x="903" y="204"/>
                    <a:pt x="903" y="204"/>
                    <a:pt x="903" y="204"/>
                  </a:cubicBezTo>
                  <a:cubicBezTo>
                    <a:pt x="904" y="203"/>
                    <a:pt x="904" y="204"/>
                    <a:pt x="905" y="204"/>
                  </a:cubicBezTo>
                  <a:close/>
                  <a:moveTo>
                    <a:pt x="1019" y="373"/>
                  </a:moveTo>
                  <a:cubicBezTo>
                    <a:pt x="1019" y="371"/>
                    <a:pt x="1020" y="370"/>
                    <a:pt x="1022" y="372"/>
                  </a:cubicBezTo>
                  <a:cubicBezTo>
                    <a:pt x="1020" y="367"/>
                    <a:pt x="1018" y="367"/>
                    <a:pt x="1015" y="368"/>
                  </a:cubicBezTo>
                  <a:cubicBezTo>
                    <a:pt x="1015" y="370"/>
                    <a:pt x="1017" y="372"/>
                    <a:pt x="1019" y="373"/>
                  </a:cubicBezTo>
                  <a:close/>
                  <a:moveTo>
                    <a:pt x="936" y="242"/>
                  </a:moveTo>
                  <a:cubicBezTo>
                    <a:pt x="935" y="241"/>
                    <a:pt x="932" y="242"/>
                    <a:pt x="934" y="245"/>
                  </a:cubicBezTo>
                  <a:cubicBezTo>
                    <a:pt x="934" y="244"/>
                    <a:pt x="937" y="243"/>
                    <a:pt x="936" y="242"/>
                  </a:cubicBezTo>
                  <a:close/>
                  <a:moveTo>
                    <a:pt x="870" y="135"/>
                  </a:moveTo>
                  <a:cubicBezTo>
                    <a:pt x="869" y="136"/>
                    <a:pt x="868" y="137"/>
                    <a:pt x="869" y="139"/>
                  </a:cubicBezTo>
                  <a:cubicBezTo>
                    <a:pt x="871" y="140"/>
                    <a:pt x="872" y="137"/>
                    <a:pt x="870" y="135"/>
                  </a:cubicBezTo>
                  <a:close/>
                  <a:moveTo>
                    <a:pt x="872" y="131"/>
                  </a:moveTo>
                  <a:cubicBezTo>
                    <a:pt x="870" y="130"/>
                    <a:pt x="871" y="132"/>
                    <a:pt x="869" y="133"/>
                  </a:cubicBezTo>
                  <a:cubicBezTo>
                    <a:pt x="871" y="135"/>
                    <a:pt x="871" y="135"/>
                    <a:pt x="871" y="135"/>
                  </a:cubicBezTo>
                  <a:cubicBezTo>
                    <a:pt x="873" y="134"/>
                    <a:pt x="872" y="132"/>
                    <a:pt x="872" y="131"/>
                  </a:cubicBezTo>
                  <a:close/>
                  <a:moveTo>
                    <a:pt x="886" y="18"/>
                  </a:moveTo>
                  <a:cubicBezTo>
                    <a:pt x="885" y="17"/>
                    <a:pt x="881" y="18"/>
                    <a:pt x="883" y="20"/>
                  </a:cubicBezTo>
                  <a:cubicBezTo>
                    <a:pt x="885" y="21"/>
                    <a:pt x="886" y="19"/>
                    <a:pt x="886" y="18"/>
                  </a:cubicBezTo>
                  <a:close/>
                  <a:moveTo>
                    <a:pt x="906" y="22"/>
                  </a:moveTo>
                  <a:cubicBezTo>
                    <a:pt x="905" y="19"/>
                    <a:pt x="904" y="18"/>
                    <a:pt x="902" y="18"/>
                  </a:cubicBezTo>
                  <a:cubicBezTo>
                    <a:pt x="902" y="19"/>
                    <a:pt x="902" y="20"/>
                    <a:pt x="902" y="21"/>
                  </a:cubicBezTo>
                  <a:cubicBezTo>
                    <a:pt x="901" y="20"/>
                    <a:pt x="897" y="21"/>
                    <a:pt x="899" y="23"/>
                  </a:cubicBezTo>
                  <a:cubicBezTo>
                    <a:pt x="901" y="21"/>
                    <a:pt x="904" y="22"/>
                    <a:pt x="906" y="22"/>
                  </a:cubicBezTo>
                  <a:close/>
                  <a:moveTo>
                    <a:pt x="940" y="12"/>
                  </a:moveTo>
                  <a:cubicBezTo>
                    <a:pt x="937" y="9"/>
                    <a:pt x="934" y="8"/>
                    <a:pt x="931" y="9"/>
                  </a:cubicBezTo>
                  <a:cubicBezTo>
                    <a:pt x="931" y="10"/>
                    <a:pt x="933" y="12"/>
                    <a:pt x="933" y="14"/>
                  </a:cubicBezTo>
                  <a:cubicBezTo>
                    <a:pt x="935" y="12"/>
                    <a:pt x="940" y="15"/>
                    <a:pt x="940" y="12"/>
                  </a:cubicBezTo>
                  <a:close/>
                  <a:moveTo>
                    <a:pt x="20" y="691"/>
                  </a:moveTo>
                  <a:cubicBezTo>
                    <a:pt x="21" y="689"/>
                    <a:pt x="28" y="690"/>
                    <a:pt x="26" y="685"/>
                  </a:cubicBezTo>
                  <a:cubicBezTo>
                    <a:pt x="23" y="687"/>
                    <a:pt x="22" y="689"/>
                    <a:pt x="19" y="688"/>
                  </a:cubicBezTo>
                  <a:cubicBezTo>
                    <a:pt x="20" y="689"/>
                    <a:pt x="19" y="690"/>
                    <a:pt x="20" y="691"/>
                  </a:cubicBezTo>
                  <a:close/>
                  <a:moveTo>
                    <a:pt x="71" y="741"/>
                  </a:moveTo>
                  <a:cubicBezTo>
                    <a:pt x="74" y="741"/>
                    <a:pt x="78" y="739"/>
                    <a:pt x="81" y="740"/>
                  </a:cubicBezTo>
                  <a:cubicBezTo>
                    <a:pt x="80" y="738"/>
                    <a:pt x="79" y="740"/>
                    <a:pt x="78" y="738"/>
                  </a:cubicBezTo>
                  <a:cubicBezTo>
                    <a:pt x="78" y="738"/>
                    <a:pt x="78" y="738"/>
                    <a:pt x="78" y="737"/>
                  </a:cubicBezTo>
                  <a:cubicBezTo>
                    <a:pt x="80" y="737"/>
                    <a:pt x="81" y="740"/>
                    <a:pt x="83" y="739"/>
                  </a:cubicBezTo>
                  <a:cubicBezTo>
                    <a:pt x="81" y="736"/>
                    <a:pt x="85" y="739"/>
                    <a:pt x="84" y="736"/>
                  </a:cubicBezTo>
                  <a:cubicBezTo>
                    <a:pt x="82" y="736"/>
                    <a:pt x="80" y="738"/>
                    <a:pt x="78" y="736"/>
                  </a:cubicBezTo>
                  <a:cubicBezTo>
                    <a:pt x="80" y="735"/>
                    <a:pt x="82" y="735"/>
                    <a:pt x="82" y="732"/>
                  </a:cubicBezTo>
                  <a:cubicBezTo>
                    <a:pt x="81" y="733"/>
                    <a:pt x="79" y="733"/>
                    <a:pt x="78" y="733"/>
                  </a:cubicBezTo>
                  <a:cubicBezTo>
                    <a:pt x="79" y="731"/>
                    <a:pt x="82" y="732"/>
                    <a:pt x="82" y="730"/>
                  </a:cubicBezTo>
                  <a:cubicBezTo>
                    <a:pt x="77" y="731"/>
                    <a:pt x="65" y="729"/>
                    <a:pt x="62" y="731"/>
                  </a:cubicBezTo>
                  <a:cubicBezTo>
                    <a:pt x="63" y="731"/>
                    <a:pt x="65" y="729"/>
                    <a:pt x="66" y="732"/>
                  </a:cubicBezTo>
                  <a:cubicBezTo>
                    <a:pt x="64" y="732"/>
                    <a:pt x="65" y="733"/>
                    <a:pt x="67" y="735"/>
                  </a:cubicBezTo>
                  <a:cubicBezTo>
                    <a:pt x="65" y="735"/>
                    <a:pt x="64" y="733"/>
                    <a:pt x="63" y="734"/>
                  </a:cubicBezTo>
                  <a:cubicBezTo>
                    <a:pt x="65" y="737"/>
                    <a:pt x="66" y="740"/>
                    <a:pt x="63" y="739"/>
                  </a:cubicBezTo>
                  <a:cubicBezTo>
                    <a:pt x="65" y="742"/>
                    <a:pt x="66" y="741"/>
                    <a:pt x="66" y="744"/>
                  </a:cubicBezTo>
                  <a:cubicBezTo>
                    <a:pt x="68" y="744"/>
                    <a:pt x="69" y="743"/>
                    <a:pt x="70" y="745"/>
                  </a:cubicBezTo>
                  <a:cubicBezTo>
                    <a:pt x="70" y="745"/>
                    <a:pt x="70" y="746"/>
                    <a:pt x="71" y="746"/>
                  </a:cubicBezTo>
                  <a:cubicBezTo>
                    <a:pt x="71" y="744"/>
                    <a:pt x="70" y="742"/>
                    <a:pt x="71" y="741"/>
                  </a:cubicBezTo>
                  <a:close/>
                  <a:moveTo>
                    <a:pt x="89" y="764"/>
                  </a:moveTo>
                  <a:cubicBezTo>
                    <a:pt x="91" y="769"/>
                    <a:pt x="86" y="771"/>
                    <a:pt x="88" y="777"/>
                  </a:cubicBezTo>
                  <a:cubicBezTo>
                    <a:pt x="89" y="775"/>
                    <a:pt x="92" y="777"/>
                    <a:pt x="91" y="775"/>
                  </a:cubicBezTo>
                  <a:cubicBezTo>
                    <a:pt x="87" y="774"/>
                    <a:pt x="93" y="766"/>
                    <a:pt x="89" y="764"/>
                  </a:cubicBezTo>
                  <a:close/>
                  <a:moveTo>
                    <a:pt x="87" y="749"/>
                  </a:moveTo>
                  <a:cubicBezTo>
                    <a:pt x="85" y="746"/>
                    <a:pt x="89" y="749"/>
                    <a:pt x="88" y="747"/>
                  </a:cubicBezTo>
                  <a:cubicBezTo>
                    <a:pt x="81" y="744"/>
                    <a:pt x="78" y="751"/>
                    <a:pt x="76" y="750"/>
                  </a:cubicBezTo>
                  <a:cubicBezTo>
                    <a:pt x="77" y="752"/>
                    <a:pt x="76" y="755"/>
                    <a:pt x="79" y="755"/>
                  </a:cubicBezTo>
                  <a:cubicBezTo>
                    <a:pt x="77" y="750"/>
                    <a:pt x="84" y="748"/>
                    <a:pt x="87" y="749"/>
                  </a:cubicBezTo>
                  <a:close/>
                  <a:moveTo>
                    <a:pt x="150" y="836"/>
                  </a:moveTo>
                  <a:cubicBezTo>
                    <a:pt x="149" y="838"/>
                    <a:pt x="146" y="835"/>
                    <a:pt x="146" y="837"/>
                  </a:cubicBezTo>
                  <a:cubicBezTo>
                    <a:pt x="147" y="838"/>
                    <a:pt x="148" y="837"/>
                    <a:pt x="149" y="838"/>
                  </a:cubicBezTo>
                  <a:cubicBezTo>
                    <a:pt x="148" y="839"/>
                    <a:pt x="147" y="838"/>
                    <a:pt x="148" y="840"/>
                  </a:cubicBezTo>
                  <a:cubicBezTo>
                    <a:pt x="150" y="841"/>
                    <a:pt x="150" y="838"/>
                    <a:pt x="150" y="836"/>
                  </a:cubicBezTo>
                  <a:close/>
                  <a:moveTo>
                    <a:pt x="93" y="749"/>
                  </a:moveTo>
                  <a:cubicBezTo>
                    <a:pt x="90" y="744"/>
                    <a:pt x="89" y="751"/>
                    <a:pt x="91" y="751"/>
                  </a:cubicBezTo>
                  <a:cubicBezTo>
                    <a:pt x="90" y="750"/>
                    <a:pt x="93" y="750"/>
                    <a:pt x="93" y="749"/>
                  </a:cubicBezTo>
                  <a:close/>
                  <a:moveTo>
                    <a:pt x="98" y="728"/>
                  </a:moveTo>
                  <a:cubicBezTo>
                    <a:pt x="95" y="732"/>
                    <a:pt x="92" y="733"/>
                    <a:pt x="87" y="730"/>
                  </a:cubicBezTo>
                  <a:cubicBezTo>
                    <a:pt x="88" y="732"/>
                    <a:pt x="88" y="734"/>
                    <a:pt x="87" y="735"/>
                  </a:cubicBezTo>
                  <a:cubicBezTo>
                    <a:pt x="87" y="733"/>
                    <a:pt x="86" y="732"/>
                    <a:pt x="85" y="732"/>
                  </a:cubicBezTo>
                  <a:cubicBezTo>
                    <a:pt x="84" y="733"/>
                    <a:pt x="84" y="734"/>
                    <a:pt x="85" y="736"/>
                  </a:cubicBezTo>
                  <a:cubicBezTo>
                    <a:pt x="91" y="735"/>
                    <a:pt x="94" y="732"/>
                    <a:pt x="100" y="731"/>
                  </a:cubicBezTo>
                  <a:cubicBezTo>
                    <a:pt x="97" y="729"/>
                    <a:pt x="99" y="728"/>
                    <a:pt x="98" y="728"/>
                  </a:cubicBezTo>
                  <a:close/>
                  <a:moveTo>
                    <a:pt x="197" y="802"/>
                  </a:moveTo>
                  <a:cubicBezTo>
                    <a:pt x="196" y="799"/>
                    <a:pt x="195" y="803"/>
                    <a:pt x="194" y="800"/>
                  </a:cubicBezTo>
                  <a:cubicBezTo>
                    <a:pt x="195" y="799"/>
                    <a:pt x="196" y="800"/>
                    <a:pt x="197" y="799"/>
                  </a:cubicBezTo>
                  <a:cubicBezTo>
                    <a:pt x="197" y="800"/>
                    <a:pt x="197" y="801"/>
                    <a:pt x="198" y="801"/>
                  </a:cubicBezTo>
                  <a:cubicBezTo>
                    <a:pt x="199" y="799"/>
                    <a:pt x="200" y="802"/>
                    <a:pt x="201" y="801"/>
                  </a:cubicBezTo>
                  <a:cubicBezTo>
                    <a:pt x="199" y="797"/>
                    <a:pt x="196" y="801"/>
                    <a:pt x="194" y="796"/>
                  </a:cubicBezTo>
                  <a:cubicBezTo>
                    <a:pt x="187" y="795"/>
                    <a:pt x="182" y="805"/>
                    <a:pt x="175" y="805"/>
                  </a:cubicBezTo>
                  <a:cubicBezTo>
                    <a:pt x="174" y="806"/>
                    <a:pt x="175" y="806"/>
                    <a:pt x="175" y="807"/>
                  </a:cubicBezTo>
                  <a:cubicBezTo>
                    <a:pt x="173" y="806"/>
                    <a:pt x="173" y="809"/>
                    <a:pt x="171" y="808"/>
                  </a:cubicBezTo>
                  <a:cubicBezTo>
                    <a:pt x="172" y="810"/>
                    <a:pt x="172" y="811"/>
                    <a:pt x="171" y="812"/>
                  </a:cubicBezTo>
                  <a:cubicBezTo>
                    <a:pt x="170" y="811"/>
                    <a:pt x="170" y="812"/>
                    <a:pt x="169" y="810"/>
                  </a:cubicBezTo>
                  <a:cubicBezTo>
                    <a:pt x="168" y="809"/>
                    <a:pt x="171" y="809"/>
                    <a:pt x="170" y="807"/>
                  </a:cubicBezTo>
                  <a:cubicBezTo>
                    <a:pt x="169" y="808"/>
                    <a:pt x="166" y="807"/>
                    <a:pt x="167" y="808"/>
                  </a:cubicBezTo>
                  <a:cubicBezTo>
                    <a:pt x="168" y="810"/>
                    <a:pt x="170" y="812"/>
                    <a:pt x="170" y="814"/>
                  </a:cubicBezTo>
                  <a:cubicBezTo>
                    <a:pt x="174" y="814"/>
                    <a:pt x="176" y="810"/>
                    <a:pt x="177" y="806"/>
                  </a:cubicBezTo>
                  <a:cubicBezTo>
                    <a:pt x="176" y="807"/>
                    <a:pt x="176" y="806"/>
                    <a:pt x="176" y="806"/>
                  </a:cubicBezTo>
                  <a:cubicBezTo>
                    <a:pt x="177" y="807"/>
                    <a:pt x="178" y="806"/>
                    <a:pt x="179" y="807"/>
                  </a:cubicBezTo>
                  <a:cubicBezTo>
                    <a:pt x="179" y="809"/>
                    <a:pt x="177" y="809"/>
                    <a:pt x="178" y="811"/>
                  </a:cubicBezTo>
                  <a:cubicBezTo>
                    <a:pt x="178" y="811"/>
                    <a:pt x="179" y="812"/>
                    <a:pt x="179" y="813"/>
                  </a:cubicBezTo>
                  <a:cubicBezTo>
                    <a:pt x="183" y="807"/>
                    <a:pt x="188" y="808"/>
                    <a:pt x="189" y="802"/>
                  </a:cubicBezTo>
                  <a:cubicBezTo>
                    <a:pt x="188" y="802"/>
                    <a:pt x="187" y="803"/>
                    <a:pt x="187" y="802"/>
                  </a:cubicBezTo>
                  <a:cubicBezTo>
                    <a:pt x="188" y="801"/>
                    <a:pt x="189" y="801"/>
                    <a:pt x="191" y="801"/>
                  </a:cubicBezTo>
                  <a:cubicBezTo>
                    <a:pt x="192" y="804"/>
                    <a:pt x="193" y="808"/>
                    <a:pt x="194" y="809"/>
                  </a:cubicBezTo>
                  <a:cubicBezTo>
                    <a:pt x="193" y="805"/>
                    <a:pt x="193" y="800"/>
                    <a:pt x="197" y="802"/>
                  </a:cubicBezTo>
                  <a:close/>
                  <a:moveTo>
                    <a:pt x="181" y="822"/>
                  </a:moveTo>
                  <a:cubicBezTo>
                    <a:pt x="182" y="816"/>
                    <a:pt x="190" y="822"/>
                    <a:pt x="189" y="815"/>
                  </a:cubicBezTo>
                  <a:cubicBezTo>
                    <a:pt x="191" y="816"/>
                    <a:pt x="192" y="817"/>
                    <a:pt x="194" y="818"/>
                  </a:cubicBezTo>
                  <a:cubicBezTo>
                    <a:pt x="194" y="817"/>
                    <a:pt x="192" y="815"/>
                    <a:pt x="192" y="814"/>
                  </a:cubicBezTo>
                  <a:cubicBezTo>
                    <a:pt x="192" y="814"/>
                    <a:pt x="194" y="814"/>
                    <a:pt x="197" y="813"/>
                  </a:cubicBezTo>
                  <a:cubicBezTo>
                    <a:pt x="199" y="812"/>
                    <a:pt x="202" y="811"/>
                    <a:pt x="204" y="811"/>
                  </a:cubicBezTo>
                  <a:cubicBezTo>
                    <a:pt x="204" y="810"/>
                    <a:pt x="203" y="809"/>
                    <a:pt x="202" y="808"/>
                  </a:cubicBezTo>
                  <a:cubicBezTo>
                    <a:pt x="208" y="811"/>
                    <a:pt x="215" y="804"/>
                    <a:pt x="218" y="803"/>
                  </a:cubicBezTo>
                  <a:cubicBezTo>
                    <a:pt x="222" y="803"/>
                    <a:pt x="232" y="798"/>
                    <a:pt x="235" y="794"/>
                  </a:cubicBezTo>
                  <a:cubicBezTo>
                    <a:pt x="237" y="793"/>
                    <a:pt x="239" y="796"/>
                    <a:pt x="240" y="793"/>
                  </a:cubicBezTo>
                  <a:cubicBezTo>
                    <a:pt x="241" y="793"/>
                    <a:pt x="242" y="794"/>
                    <a:pt x="243" y="796"/>
                  </a:cubicBezTo>
                  <a:cubicBezTo>
                    <a:pt x="244" y="795"/>
                    <a:pt x="244" y="795"/>
                    <a:pt x="244" y="795"/>
                  </a:cubicBezTo>
                  <a:cubicBezTo>
                    <a:pt x="245" y="795"/>
                    <a:pt x="244" y="793"/>
                    <a:pt x="243" y="794"/>
                  </a:cubicBezTo>
                  <a:cubicBezTo>
                    <a:pt x="248" y="790"/>
                    <a:pt x="255" y="788"/>
                    <a:pt x="260" y="781"/>
                  </a:cubicBezTo>
                  <a:cubicBezTo>
                    <a:pt x="255" y="779"/>
                    <a:pt x="252" y="788"/>
                    <a:pt x="246" y="781"/>
                  </a:cubicBezTo>
                  <a:cubicBezTo>
                    <a:pt x="244" y="781"/>
                    <a:pt x="247" y="783"/>
                    <a:pt x="247" y="784"/>
                  </a:cubicBezTo>
                  <a:cubicBezTo>
                    <a:pt x="246" y="784"/>
                    <a:pt x="244" y="782"/>
                    <a:pt x="243" y="782"/>
                  </a:cubicBezTo>
                  <a:cubicBezTo>
                    <a:pt x="243" y="784"/>
                    <a:pt x="242" y="784"/>
                    <a:pt x="241" y="786"/>
                  </a:cubicBezTo>
                  <a:cubicBezTo>
                    <a:pt x="239" y="786"/>
                    <a:pt x="242" y="784"/>
                    <a:pt x="242" y="783"/>
                  </a:cubicBezTo>
                  <a:cubicBezTo>
                    <a:pt x="239" y="781"/>
                    <a:pt x="239" y="786"/>
                    <a:pt x="237" y="785"/>
                  </a:cubicBezTo>
                  <a:cubicBezTo>
                    <a:pt x="235" y="782"/>
                    <a:pt x="238" y="781"/>
                    <a:pt x="235" y="782"/>
                  </a:cubicBezTo>
                  <a:cubicBezTo>
                    <a:pt x="233" y="780"/>
                    <a:pt x="238" y="782"/>
                    <a:pt x="240" y="781"/>
                  </a:cubicBezTo>
                  <a:cubicBezTo>
                    <a:pt x="237" y="776"/>
                    <a:pt x="247" y="783"/>
                    <a:pt x="249" y="777"/>
                  </a:cubicBezTo>
                  <a:cubicBezTo>
                    <a:pt x="247" y="777"/>
                    <a:pt x="245" y="776"/>
                    <a:pt x="248" y="774"/>
                  </a:cubicBezTo>
                  <a:cubicBezTo>
                    <a:pt x="244" y="771"/>
                    <a:pt x="240" y="781"/>
                    <a:pt x="236" y="773"/>
                  </a:cubicBezTo>
                  <a:cubicBezTo>
                    <a:pt x="237" y="773"/>
                    <a:pt x="237" y="772"/>
                    <a:pt x="236" y="772"/>
                  </a:cubicBezTo>
                  <a:cubicBezTo>
                    <a:pt x="238" y="775"/>
                    <a:pt x="240" y="768"/>
                    <a:pt x="242" y="772"/>
                  </a:cubicBezTo>
                  <a:cubicBezTo>
                    <a:pt x="243" y="769"/>
                    <a:pt x="246" y="770"/>
                    <a:pt x="245" y="767"/>
                  </a:cubicBezTo>
                  <a:cubicBezTo>
                    <a:pt x="248" y="768"/>
                    <a:pt x="251" y="766"/>
                    <a:pt x="253" y="767"/>
                  </a:cubicBezTo>
                  <a:cubicBezTo>
                    <a:pt x="254" y="766"/>
                    <a:pt x="252" y="766"/>
                    <a:pt x="252" y="765"/>
                  </a:cubicBezTo>
                  <a:cubicBezTo>
                    <a:pt x="254" y="763"/>
                    <a:pt x="257" y="765"/>
                    <a:pt x="260" y="768"/>
                  </a:cubicBezTo>
                  <a:cubicBezTo>
                    <a:pt x="260" y="768"/>
                    <a:pt x="260" y="766"/>
                    <a:pt x="259" y="765"/>
                  </a:cubicBezTo>
                  <a:cubicBezTo>
                    <a:pt x="260" y="765"/>
                    <a:pt x="261" y="765"/>
                    <a:pt x="262" y="765"/>
                  </a:cubicBezTo>
                  <a:cubicBezTo>
                    <a:pt x="262" y="766"/>
                    <a:pt x="261" y="766"/>
                    <a:pt x="262" y="767"/>
                  </a:cubicBezTo>
                  <a:cubicBezTo>
                    <a:pt x="263" y="768"/>
                    <a:pt x="263" y="763"/>
                    <a:pt x="264" y="762"/>
                  </a:cubicBezTo>
                  <a:cubicBezTo>
                    <a:pt x="266" y="761"/>
                    <a:pt x="268" y="766"/>
                    <a:pt x="270" y="763"/>
                  </a:cubicBezTo>
                  <a:cubicBezTo>
                    <a:pt x="266" y="760"/>
                    <a:pt x="265" y="762"/>
                    <a:pt x="264" y="758"/>
                  </a:cubicBezTo>
                  <a:cubicBezTo>
                    <a:pt x="263" y="757"/>
                    <a:pt x="262" y="757"/>
                    <a:pt x="261" y="757"/>
                  </a:cubicBezTo>
                  <a:cubicBezTo>
                    <a:pt x="260" y="758"/>
                    <a:pt x="264" y="759"/>
                    <a:pt x="263" y="761"/>
                  </a:cubicBezTo>
                  <a:cubicBezTo>
                    <a:pt x="257" y="760"/>
                    <a:pt x="249" y="758"/>
                    <a:pt x="247" y="766"/>
                  </a:cubicBezTo>
                  <a:cubicBezTo>
                    <a:pt x="245" y="762"/>
                    <a:pt x="250" y="761"/>
                    <a:pt x="248" y="757"/>
                  </a:cubicBezTo>
                  <a:cubicBezTo>
                    <a:pt x="250" y="756"/>
                    <a:pt x="250" y="756"/>
                    <a:pt x="252" y="756"/>
                  </a:cubicBezTo>
                  <a:cubicBezTo>
                    <a:pt x="252" y="755"/>
                    <a:pt x="252" y="752"/>
                    <a:pt x="251" y="754"/>
                  </a:cubicBezTo>
                  <a:cubicBezTo>
                    <a:pt x="252" y="751"/>
                    <a:pt x="254" y="754"/>
                    <a:pt x="257" y="753"/>
                  </a:cubicBezTo>
                  <a:cubicBezTo>
                    <a:pt x="256" y="749"/>
                    <a:pt x="260" y="753"/>
                    <a:pt x="261" y="749"/>
                  </a:cubicBezTo>
                  <a:cubicBezTo>
                    <a:pt x="262" y="756"/>
                    <a:pt x="255" y="753"/>
                    <a:pt x="252" y="757"/>
                  </a:cubicBezTo>
                  <a:cubicBezTo>
                    <a:pt x="261" y="757"/>
                    <a:pt x="264" y="751"/>
                    <a:pt x="272" y="750"/>
                  </a:cubicBezTo>
                  <a:cubicBezTo>
                    <a:pt x="272" y="747"/>
                    <a:pt x="269" y="745"/>
                    <a:pt x="268" y="745"/>
                  </a:cubicBezTo>
                  <a:cubicBezTo>
                    <a:pt x="267" y="747"/>
                    <a:pt x="268" y="748"/>
                    <a:pt x="267" y="749"/>
                  </a:cubicBezTo>
                  <a:cubicBezTo>
                    <a:pt x="266" y="748"/>
                    <a:pt x="266" y="748"/>
                    <a:pt x="267" y="747"/>
                  </a:cubicBezTo>
                  <a:cubicBezTo>
                    <a:pt x="264" y="746"/>
                    <a:pt x="264" y="753"/>
                    <a:pt x="261" y="751"/>
                  </a:cubicBezTo>
                  <a:cubicBezTo>
                    <a:pt x="261" y="749"/>
                    <a:pt x="261" y="747"/>
                    <a:pt x="262" y="745"/>
                  </a:cubicBezTo>
                  <a:cubicBezTo>
                    <a:pt x="259" y="744"/>
                    <a:pt x="255" y="747"/>
                    <a:pt x="253" y="749"/>
                  </a:cubicBezTo>
                  <a:cubicBezTo>
                    <a:pt x="248" y="745"/>
                    <a:pt x="247" y="751"/>
                    <a:pt x="247" y="756"/>
                  </a:cubicBezTo>
                  <a:cubicBezTo>
                    <a:pt x="244" y="751"/>
                    <a:pt x="247" y="748"/>
                    <a:pt x="245" y="746"/>
                  </a:cubicBezTo>
                  <a:cubicBezTo>
                    <a:pt x="247" y="747"/>
                    <a:pt x="249" y="747"/>
                    <a:pt x="251" y="747"/>
                  </a:cubicBezTo>
                  <a:cubicBezTo>
                    <a:pt x="250" y="744"/>
                    <a:pt x="252" y="743"/>
                    <a:pt x="252" y="741"/>
                  </a:cubicBezTo>
                  <a:cubicBezTo>
                    <a:pt x="251" y="740"/>
                    <a:pt x="249" y="744"/>
                    <a:pt x="248" y="743"/>
                  </a:cubicBezTo>
                  <a:cubicBezTo>
                    <a:pt x="247" y="742"/>
                    <a:pt x="249" y="741"/>
                    <a:pt x="248" y="740"/>
                  </a:cubicBezTo>
                  <a:cubicBezTo>
                    <a:pt x="247" y="738"/>
                    <a:pt x="245" y="742"/>
                    <a:pt x="244" y="739"/>
                  </a:cubicBezTo>
                  <a:cubicBezTo>
                    <a:pt x="246" y="739"/>
                    <a:pt x="250" y="740"/>
                    <a:pt x="251" y="736"/>
                  </a:cubicBezTo>
                  <a:cubicBezTo>
                    <a:pt x="250" y="735"/>
                    <a:pt x="249" y="736"/>
                    <a:pt x="248" y="733"/>
                  </a:cubicBezTo>
                  <a:cubicBezTo>
                    <a:pt x="246" y="732"/>
                    <a:pt x="245" y="734"/>
                    <a:pt x="244" y="733"/>
                  </a:cubicBezTo>
                  <a:cubicBezTo>
                    <a:pt x="244" y="734"/>
                    <a:pt x="242" y="734"/>
                    <a:pt x="244" y="736"/>
                  </a:cubicBezTo>
                  <a:cubicBezTo>
                    <a:pt x="243" y="738"/>
                    <a:pt x="242" y="736"/>
                    <a:pt x="241" y="736"/>
                  </a:cubicBezTo>
                  <a:cubicBezTo>
                    <a:pt x="242" y="732"/>
                    <a:pt x="244" y="730"/>
                    <a:pt x="248" y="730"/>
                  </a:cubicBezTo>
                  <a:cubicBezTo>
                    <a:pt x="245" y="726"/>
                    <a:pt x="242" y="730"/>
                    <a:pt x="240" y="730"/>
                  </a:cubicBezTo>
                  <a:cubicBezTo>
                    <a:pt x="239" y="725"/>
                    <a:pt x="231" y="727"/>
                    <a:pt x="235" y="732"/>
                  </a:cubicBezTo>
                  <a:cubicBezTo>
                    <a:pt x="232" y="734"/>
                    <a:pt x="232" y="734"/>
                    <a:pt x="232" y="734"/>
                  </a:cubicBezTo>
                  <a:cubicBezTo>
                    <a:pt x="230" y="730"/>
                    <a:pt x="228" y="736"/>
                    <a:pt x="226" y="736"/>
                  </a:cubicBezTo>
                  <a:cubicBezTo>
                    <a:pt x="224" y="734"/>
                    <a:pt x="228" y="733"/>
                    <a:pt x="227" y="731"/>
                  </a:cubicBezTo>
                  <a:cubicBezTo>
                    <a:pt x="225" y="729"/>
                    <a:pt x="224" y="732"/>
                    <a:pt x="223" y="731"/>
                  </a:cubicBezTo>
                  <a:cubicBezTo>
                    <a:pt x="223" y="732"/>
                    <a:pt x="223" y="733"/>
                    <a:pt x="224" y="734"/>
                  </a:cubicBezTo>
                  <a:cubicBezTo>
                    <a:pt x="219" y="736"/>
                    <a:pt x="219" y="741"/>
                    <a:pt x="214" y="742"/>
                  </a:cubicBezTo>
                  <a:cubicBezTo>
                    <a:pt x="215" y="740"/>
                    <a:pt x="214" y="739"/>
                    <a:pt x="212" y="740"/>
                  </a:cubicBezTo>
                  <a:cubicBezTo>
                    <a:pt x="212" y="738"/>
                    <a:pt x="213" y="735"/>
                    <a:pt x="215" y="735"/>
                  </a:cubicBezTo>
                  <a:cubicBezTo>
                    <a:pt x="215" y="733"/>
                    <a:pt x="213" y="730"/>
                    <a:pt x="212" y="728"/>
                  </a:cubicBezTo>
                  <a:cubicBezTo>
                    <a:pt x="210" y="726"/>
                    <a:pt x="210" y="730"/>
                    <a:pt x="208" y="728"/>
                  </a:cubicBezTo>
                  <a:cubicBezTo>
                    <a:pt x="209" y="726"/>
                    <a:pt x="214" y="721"/>
                    <a:pt x="218" y="722"/>
                  </a:cubicBezTo>
                  <a:cubicBezTo>
                    <a:pt x="219" y="720"/>
                    <a:pt x="216" y="717"/>
                    <a:pt x="219" y="716"/>
                  </a:cubicBezTo>
                  <a:cubicBezTo>
                    <a:pt x="218" y="713"/>
                    <a:pt x="216" y="716"/>
                    <a:pt x="215" y="713"/>
                  </a:cubicBezTo>
                  <a:cubicBezTo>
                    <a:pt x="215" y="710"/>
                    <a:pt x="223" y="714"/>
                    <a:pt x="220" y="709"/>
                  </a:cubicBezTo>
                  <a:cubicBezTo>
                    <a:pt x="222" y="708"/>
                    <a:pt x="221" y="710"/>
                    <a:pt x="222" y="712"/>
                  </a:cubicBezTo>
                  <a:cubicBezTo>
                    <a:pt x="226" y="713"/>
                    <a:pt x="230" y="707"/>
                    <a:pt x="234" y="706"/>
                  </a:cubicBezTo>
                  <a:cubicBezTo>
                    <a:pt x="235" y="705"/>
                    <a:pt x="232" y="703"/>
                    <a:pt x="232" y="704"/>
                  </a:cubicBezTo>
                  <a:cubicBezTo>
                    <a:pt x="232" y="701"/>
                    <a:pt x="234" y="700"/>
                    <a:pt x="232" y="696"/>
                  </a:cubicBezTo>
                  <a:cubicBezTo>
                    <a:pt x="233" y="696"/>
                    <a:pt x="235" y="699"/>
                    <a:pt x="236" y="698"/>
                  </a:cubicBezTo>
                  <a:cubicBezTo>
                    <a:pt x="235" y="695"/>
                    <a:pt x="232" y="688"/>
                    <a:pt x="237" y="687"/>
                  </a:cubicBezTo>
                  <a:cubicBezTo>
                    <a:pt x="236" y="683"/>
                    <a:pt x="239" y="690"/>
                    <a:pt x="236" y="690"/>
                  </a:cubicBezTo>
                  <a:cubicBezTo>
                    <a:pt x="237" y="693"/>
                    <a:pt x="237" y="693"/>
                    <a:pt x="237" y="693"/>
                  </a:cubicBezTo>
                  <a:cubicBezTo>
                    <a:pt x="239" y="694"/>
                    <a:pt x="243" y="691"/>
                    <a:pt x="243" y="688"/>
                  </a:cubicBezTo>
                  <a:cubicBezTo>
                    <a:pt x="245" y="688"/>
                    <a:pt x="244" y="690"/>
                    <a:pt x="246" y="689"/>
                  </a:cubicBezTo>
                  <a:cubicBezTo>
                    <a:pt x="247" y="691"/>
                    <a:pt x="246" y="692"/>
                    <a:pt x="244" y="691"/>
                  </a:cubicBezTo>
                  <a:cubicBezTo>
                    <a:pt x="247" y="695"/>
                    <a:pt x="246" y="691"/>
                    <a:pt x="249" y="690"/>
                  </a:cubicBezTo>
                  <a:cubicBezTo>
                    <a:pt x="249" y="690"/>
                    <a:pt x="248" y="688"/>
                    <a:pt x="247" y="687"/>
                  </a:cubicBezTo>
                  <a:cubicBezTo>
                    <a:pt x="246" y="686"/>
                    <a:pt x="246" y="687"/>
                    <a:pt x="245" y="688"/>
                  </a:cubicBezTo>
                  <a:cubicBezTo>
                    <a:pt x="243" y="683"/>
                    <a:pt x="250" y="687"/>
                    <a:pt x="250" y="690"/>
                  </a:cubicBezTo>
                  <a:cubicBezTo>
                    <a:pt x="250" y="684"/>
                    <a:pt x="253" y="686"/>
                    <a:pt x="256" y="683"/>
                  </a:cubicBezTo>
                  <a:cubicBezTo>
                    <a:pt x="258" y="685"/>
                    <a:pt x="257" y="686"/>
                    <a:pt x="258" y="689"/>
                  </a:cubicBezTo>
                  <a:cubicBezTo>
                    <a:pt x="254" y="690"/>
                    <a:pt x="253" y="690"/>
                    <a:pt x="251" y="692"/>
                  </a:cubicBezTo>
                  <a:cubicBezTo>
                    <a:pt x="252" y="692"/>
                    <a:pt x="253" y="693"/>
                    <a:pt x="253" y="694"/>
                  </a:cubicBezTo>
                  <a:cubicBezTo>
                    <a:pt x="252" y="695"/>
                    <a:pt x="252" y="693"/>
                    <a:pt x="250" y="693"/>
                  </a:cubicBezTo>
                  <a:cubicBezTo>
                    <a:pt x="249" y="693"/>
                    <a:pt x="250" y="695"/>
                    <a:pt x="248" y="694"/>
                  </a:cubicBezTo>
                  <a:cubicBezTo>
                    <a:pt x="248" y="697"/>
                    <a:pt x="248" y="700"/>
                    <a:pt x="249" y="703"/>
                  </a:cubicBezTo>
                  <a:cubicBezTo>
                    <a:pt x="250" y="704"/>
                    <a:pt x="252" y="702"/>
                    <a:pt x="254" y="706"/>
                  </a:cubicBezTo>
                  <a:cubicBezTo>
                    <a:pt x="257" y="694"/>
                    <a:pt x="273" y="712"/>
                    <a:pt x="276" y="697"/>
                  </a:cubicBezTo>
                  <a:cubicBezTo>
                    <a:pt x="278" y="700"/>
                    <a:pt x="274" y="700"/>
                    <a:pt x="274" y="703"/>
                  </a:cubicBezTo>
                  <a:cubicBezTo>
                    <a:pt x="276" y="705"/>
                    <a:pt x="277" y="702"/>
                    <a:pt x="279" y="701"/>
                  </a:cubicBezTo>
                  <a:cubicBezTo>
                    <a:pt x="280" y="706"/>
                    <a:pt x="281" y="703"/>
                    <a:pt x="283" y="703"/>
                  </a:cubicBezTo>
                  <a:cubicBezTo>
                    <a:pt x="283" y="704"/>
                    <a:pt x="285" y="706"/>
                    <a:pt x="283" y="706"/>
                  </a:cubicBezTo>
                  <a:cubicBezTo>
                    <a:pt x="286" y="707"/>
                    <a:pt x="288" y="707"/>
                    <a:pt x="291" y="712"/>
                  </a:cubicBezTo>
                  <a:cubicBezTo>
                    <a:pt x="290" y="713"/>
                    <a:pt x="288" y="710"/>
                    <a:pt x="287" y="712"/>
                  </a:cubicBezTo>
                  <a:cubicBezTo>
                    <a:pt x="290" y="712"/>
                    <a:pt x="292" y="717"/>
                    <a:pt x="295" y="714"/>
                  </a:cubicBezTo>
                  <a:cubicBezTo>
                    <a:pt x="294" y="715"/>
                    <a:pt x="293" y="720"/>
                    <a:pt x="289" y="720"/>
                  </a:cubicBezTo>
                  <a:cubicBezTo>
                    <a:pt x="289" y="722"/>
                    <a:pt x="292" y="724"/>
                    <a:pt x="289" y="725"/>
                  </a:cubicBezTo>
                  <a:cubicBezTo>
                    <a:pt x="293" y="727"/>
                    <a:pt x="293" y="721"/>
                    <a:pt x="295" y="719"/>
                  </a:cubicBezTo>
                  <a:cubicBezTo>
                    <a:pt x="295" y="720"/>
                    <a:pt x="295" y="720"/>
                    <a:pt x="294" y="721"/>
                  </a:cubicBezTo>
                  <a:cubicBezTo>
                    <a:pt x="295" y="722"/>
                    <a:pt x="295" y="721"/>
                    <a:pt x="296" y="721"/>
                  </a:cubicBezTo>
                  <a:cubicBezTo>
                    <a:pt x="297" y="722"/>
                    <a:pt x="295" y="723"/>
                    <a:pt x="296" y="724"/>
                  </a:cubicBezTo>
                  <a:cubicBezTo>
                    <a:pt x="297" y="725"/>
                    <a:pt x="299" y="722"/>
                    <a:pt x="298" y="721"/>
                  </a:cubicBezTo>
                  <a:cubicBezTo>
                    <a:pt x="299" y="721"/>
                    <a:pt x="301" y="724"/>
                    <a:pt x="302" y="722"/>
                  </a:cubicBezTo>
                  <a:cubicBezTo>
                    <a:pt x="303" y="724"/>
                    <a:pt x="302" y="725"/>
                    <a:pt x="302" y="727"/>
                  </a:cubicBezTo>
                  <a:cubicBezTo>
                    <a:pt x="302" y="727"/>
                    <a:pt x="301" y="726"/>
                    <a:pt x="300" y="724"/>
                  </a:cubicBezTo>
                  <a:cubicBezTo>
                    <a:pt x="299" y="730"/>
                    <a:pt x="288" y="734"/>
                    <a:pt x="288" y="739"/>
                  </a:cubicBezTo>
                  <a:cubicBezTo>
                    <a:pt x="287" y="738"/>
                    <a:pt x="288" y="737"/>
                    <a:pt x="287" y="736"/>
                  </a:cubicBezTo>
                  <a:cubicBezTo>
                    <a:pt x="285" y="737"/>
                    <a:pt x="287" y="739"/>
                    <a:pt x="287" y="740"/>
                  </a:cubicBezTo>
                  <a:cubicBezTo>
                    <a:pt x="283" y="738"/>
                    <a:pt x="281" y="740"/>
                    <a:pt x="280" y="744"/>
                  </a:cubicBezTo>
                  <a:cubicBezTo>
                    <a:pt x="278" y="737"/>
                    <a:pt x="274" y="744"/>
                    <a:pt x="271" y="740"/>
                  </a:cubicBezTo>
                  <a:cubicBezTo>
                    <a:pt x="269" y="741"/>
                    <a:pt x="268" y="742"/>
                    <a:pt x="270" y="744"/>
                  </a:cubicBezTo>
                  <a:cubicBezTo>
                    <a:pt x="274" y="745"/>
                    <a:pt x="276" y="742"/>
                    <a:pt x="279" y="742"/>
                  </a:cubicBezTo>
                  <a:cubicBezTo>
                    <a:pt x="280" y="746"/>
                    <a:pt x="275" y="744"/>
                    <a:pt x="275" y="747"/>
                  </a:cubicBezTo>
                  <a:cubicBezTo>
                    <a:pt x="283" y="748"/>
                    <a:pt x="289" y="738"/>
                    <a:pt x="297" y="739"/>
                  </a:cubicBezTo>
                  <a:cubicBezTo>
                    <a:pt x="299" y="741"/>
                    <a:pt x="294" y="741"/>
                    <a:pt x="296" y="742"/>
                  </a:cubicBezTo>
                  <a:cubicBezTo>
                    <a:pt x="298" y="743"/>
                    <a:pt x="300" y="740"/>
                    <a:pt x="302" y="741"/>
                  </a:cubicBezTo>
                  <a:cubicBezTo>
                    <a:pt x="301" y="739"/>
                    <a:pt x="302" y="736"/>
                    <a:pt x="303" y="734"/>
                  </a:cubicBezTo>
                  <a:cubicBezTo>
                    <a:pt x="302" y="736"/>
                    <a:pt x="299" y="732"/>
                    <a:pt x="297" y="733"/>
                  </a:cubicBezTo>
                  <a:cubicBezTo>
                    <a:pt x="297" y="730"/>
                    <a:pt x="301" y="730"/>
                    <a:pt x="302" y="728"/>
                  </a:cubicBezTo>
                  <a:cubicBezTo>
                    <a:pt x="307" y="731"/>
                    <a:pt x="309" y="724"/>
                    <a:pt x="312" y="719"/>
                  </a:cubicBezTo>
                  <a:cubicBezTo>
                    <a:pt x="311" y="719"/>
                    <a:pt x="311" y="718"/>
                    <a:pt x="310" y="717"/>
                  </a:cubicBezTo>
                  <a:cubicBezTo>
                    <a:pt x="312" y="715"/>
                    <a:pt x="312" y="709"/>
                    <a:pt x="313" y="705"/>
                  </a:cubicBezTo>
                  <a:cubicBezTo>
                    <a:pt x="314" y="704"/>
                    <a:pt x="313" y="708"/>
                    <a:pt x="313" y="708"/>
                  </a:cubicBezTo>
                  <a:cubicBezTo>
                    <a:pt x="316" y="711"/>
                    <a:pt x="315" y="706"/>
                    <a:pt x="316" y="704"/>
                  </a:cubicBezTo>
                  <a:cubicBezTo>
                    <a:pt x="317" y="706"/>
                    <a:pt x="316" y="707"/>
                    <a:pt x="318" y="708"/>
                  </a:cubicBezTo>
                  <a:cubicBezTo>
                    <a:pt x="319" y="706"/>
                    <a:pt x="320" y="703"/>
                    <a:pt x="318" y="700"/>
                  </a:cubicBezTo>
                  <a:cubicBezTo>
                    <a:pt x="320" y="700"/>
                    <a:pt x="321" y="698"/>
                    <a:pt x="321" y="696"/>
                  </a:cubicBezTo>
                  <a:cubicBezTo>
                    <a:pt x="316" y="693"/>
                    <a:pt x="314" y="702"/>
                    <a:pt x="311" y="701"/>
                  </a:cubicBezTo>
                  <a:cubicBezTo>
                    <a:pt x="311" y="702"/>
                    <a:pt x="311" y="708"/>
                    <a:pt x="308" y="704"/>
                  </a:cubicBezTo>
                  <a:cubicBezTo>
                    <a:pt x="308" y="705"/>
                    <a:pt x="308" y="706"/>
                    <a:pt x="308" y="707"/>
                  </a:cubicBezTo>
                  <a:cubicBezTo>
                    <a:pt x="308" y="708"/>
                    <a:pt x="306" y="701"/>
                    <a:pt x="305" y="705"/>
                  </a:cubicBezTo>
                  <a:cubicBezTo>
                    <a:pt x="303" y="703"/>
                    <a:pt x="304" y="702"/>
                    <a:pt x="305" y="701"/>
                  </a:cubicBezTo>
                  <a:cubicBezTo>
                    <a:pt x="307" y="703"/>
                    <a:pt x="308" y="704"/>
                    <a:pt x="310" y="704"/>
                  </a:cubicBezTo>
                  <a:cubicBezTo>
                    <a:pt x="310" y="703"/>
                    <a:pt x="308" y="698"/>
                    <a:pt x="306" y="699"/>
                  </a:cubicBezTo>
                  <a:cubicBezTo>
                    <a:pt x="305" y="698"/>
                    <a:pt x="310" y="696"/>
                    <a:pt x="307" y="696"/>
                  </a:cubicBezTo>
                  <a:cubicBezTo>
                    <a:pt x="308" y="694"/>
                    <a:pt x="313" y="694"/>
                    <a:pt x="311" y="689"/>
                  </a:cubicBezTo>
                  <a:cubicBezTo>
                    <a:pt x="304" y="687"/>
                    <a:pt x="300" y="691"/>
                    <a:pt x="296" y="694"/>
                  </a:cubicBezTo>
                  <a:cubicBezTo>
                    <a:pt x="295" y="695"/>
                    <a:pt x="295" y="694"/>
                    <a:pt x="294" y="692"/>
                  </a:cubicBezTo>
                  <a:cubicBezTo>
                    <a:pt x="293" y="693"/>
                    <a:pt x="291" y="693"/>
                    <a:pt x="289" y="693"/>
                  </a:cubicBezTo>
                  <a:cubicBezTo>
                    <a:pt x="290" y="692"/>
                    <a:pt x="289" y="690"/>
                    <a:pt x="290" y="689"/>
                  </a:cubicBezTo>
                  <a:cubicBezTo>
                    <a:pt x="288" y="687"/>
                    <a:pt x="287" y="691"/>
                    <a:pt x="285" y="691"/>
                  </a:cubicBezTo>
                  <a:cubicBezTo>
                    <a:pt x="284" y="688"/>
                    <a:pt x="279" y="690"/>
                    <a:pt x="276" y="686"/>
                  </a:cubicBezTo>
                  <a:cubicBezTo>
                    <a:pt x="274" y="689"/>
                    <a:pt x="268" y="691"/>
                    <a:pt x="266" y="696"/>
                  </a:cubicBezTo>
                  <a:cubicBezTo>
                    <a:pt x="263" y="694"/>
                    <a:pt x="260" y="695"/>
                    <a:pt x="260" y="699"/>
                  </a:cubicBezTo>
                  <a:cubicBezTo>
                    <a:pt x="259" y="699"/>
                    <a:pt x="258" y="696"/>
                    <a:pt x="257" y="696"/>
                  </a:cubicBezTo>
                  <a:cubicBezTo>
                    <a:pt x="263" y="696"/>
                    <a:pt x="268" y="688"/>
                    <a:pt x="274" y="685"/>
                  </a:cubicBezTo>
                  <a:cubicBezTo>
                    <a:pt x="274" y="685"/>
                    <a:pt x="273" y="683"/>
                    <a:pt x="272" y="682"/>
                  </a:cubicBezTo>
                  <a:cubicBezTo>
                    <a:pt x="275" y="684"/>
                    <a:pt x="276" y="681"/>
                    <a:pt x="277" y="680"/>
                  </a:cubicBezTo>
                  <a:cubicBezTo>
                    <a:pt x="273" y="678"/>
                    <a:pt x="269" y="681"/>
                    <a:pt x="267" y="683"/>
                  </a:cubicBezTo>
                  <a:cubicBezTo>
                    <a:pt x="265" y="681"/>
                    <a:pt x="263" y="680"/>
                    <a:pt x="262" y="677"/>
                  </a:cubicBezTo>
                  <a:cubicBezTo>
                    <a:pt x="263" y="678"/>
                    <a:pt x="264" y="677"/>
                    <a:pt x="266" y="679"/>
                  </a:cubicBezTo>
                  <a:cubicBezTo>
                    <a:pt x="268" y="670"/>
                    <a:pt x="277" y="677"/>
                    <a:pt x="278" y="668"/>
                  </a:cubicBezTo>
                  <a:cubicBezTo>
                    <a:pt x="279" y="668"/>
                    <a:pt x="279" y="670"/>
                    <a:pt x="280" y="671"/>
                  </a:cubicBezTo>
                  <a:cubicBezTo>
                    <a:pt x="281" y="670"/>
                    <a:pt x="281" y="669"/>
                    <a:pt x="281" y="667"/>
                  </a:cubicBezTo>
                  <a:cubicBezTo>
                    <a:pt x="281" y="667"/>
                    <a:pt x="283" y="671"/>
                    <a:pt x="283" y="668"/>
                  </a:cubicBezTo>
                  <a:cubicBezTo>
                    <a:pt x="284" y="669"/>
                    <a:pt x="284" y="671"/>
                    <a:pt x="286" y="671"/>
                  </a:cubicBezTo>
                  <a:cubicBezTo>
                    <a:pt x="287" y="670"/>
                    <a:pt x="286" y="669"/>
                    <a:pt x="287" y="668"/>
                  </a:cubicBezTo>
                  <a:cubicBezTo>
                    <a:pt x="286" y="667"/>
                    <a:pt x="285" y="667"/>
                    <a:pt x="284" y="667"/>
                  </a:cubicBezTo>
                  <a:cubicBezTo>
                    <a:pt x="285" y="665"/>
                    <a:pt x="289" y="664"/>
                    <a:pt x="291" y="668"/>
                  </a:cubicBezTo>
                  <a:cubicBezTo>
                    <a:pt x="290" y="669"/>
                    <a:pt x="290" y="669"/>
                    <a:pt x="290" y="669"/>
                  </a:cubicBezTo>
                  <a:cubicBezTo>
                    <a:pt x="291" y="671"/>
                    <a:pt x="292" y="670"/>
                    <a:pt x="293" y="669"/>
                  </a:cubicBezTo>
                  <a:cubicBezTo>
                    <a:pt x="294" y="671"/>
                    <a:pt x="294" y="671"/>
                    <a:pt x="295" y="673"/>
                  </a:cubicBezTo>
                  <a:cubicBezTo>
                    <a:pt x="296" y="672"/>
                    <a:pt x="296" y="671"/>
                    <a:pt x="295" y="669"/>
                  </a:cubicBezTo>
                  <a:cubicBezTo>
                    <a:pt x="296" y="669"/>
                    <a:pt x="297" y="670"/>
                    <a:pt x="298" y="672"/>
                  </a:cubicBezTo>
                  <a:cubicBezTo>
                    <a:pt x="295" y="674"/>
                    <a:pt x="290" y="676"/>
                    <a:pt x="289" y="680"/>
                  </a:cubicBezTo>
                  <a:cubicBezTo>
                    <a:pt x="291" y="682"/>
                    <a:pt x="290" y="683"/>
                    <a:pt x="291" y="684"/>
                  </a:cubicBezTo>
                  <a:cubicBezTo>
                    <a:pt x="294" y="687"/>
                    <a:pt x="297" y="683"/>
                    <a:pt x="300" y="683"/>
                  </a:cubicBezTo>
                  <a:cubicBezTo>
                    <a:pt x="298" y="681"/>
                    <a:pt x="299" y="681"/>
                    <a:pt x="300" y="682"/>
                  </a:cubicBezTo>
                  <a:cubicBezTo>
                    <a:pt x="301" y="681"/>
                    <a:pt x="300" y="677"/>
                    <a:pt x="299" y="678"/>
                  </a:cubicBezTo>
                  <a:cubicBezTo>
                    <a:pt x="299" y="676"/>
                    <a:pt x="298" y="674"/>
                    <a:pt x="298" y="672"/>
                  </a:cubicBezTo>
                  <a:cubicBezTo>
                    <a:pt x="302" y="669"/>
                    <a:pt x="304" y="676"/>
                    <a:pt x="307" y="673"/>
                  </a:cubicBezTo>
                  <a:cubicBezTo>
                    <a:pt x="308" y="674"/>
                    <a:pt x="308" y="675"/>
                    <a:pt x="308" y="676"/>
                  </a:cubicBezTo>
                  <a:cubicBezTo>
                    <a:pt x="309" y="672"/>
                    <a:pt x="310" y="673"/>
                    <a:pt x="313" y="673"/>
                  </a:cubicBezTo>
                  <a:cubicBezTo>
                    <a:pt x="314" y="672"/>
                    <a:pt x="310" y="670"/>
                    <a:pt x="309" y="669"/>
                  </a:cubicBezTo>
                  <a:cubicBezTo>
                    <a:pt x="308" y="673"/>
                    <a:pt x="301" y="669"/>
                    <a:pt x="297" y="670"/>
                  </a:cubicBezTo>
                  <a:cubicBezTo>
                    <a:pt x="299" y="667"/>
                    <a:pt x="300" y="665"/>
                    <a:pt x="299" y="661"/>
                  </a:cubicBezTo>
                  <a:cubicBezTo>
                    <a:pt x="302" y="665"/>
                    <a:pt x="302" y="665"/>
                    <a:pt x="302" y="665"/>
                  </a:cubicBezTo>
                  <a:cubicBezTo>
                    <a:pt x="303" y="664"/>
                    <a:pt x="302" y="662"/>
                    <a:pt x="303" y="661"/>
                  </a:cubicBezTo>
                  <a:cubicBezTo>
                    <a:pt x="304" y="662"/>
                    <a:pt x="304" y="663"/>
                    <a:pt x="304" y="664"/>
                  </a:cubicBezTo>
                  <a:cubicBezTo>
                    <a:pt x="306" y="661"/>
                    <a:pt x="306" y="662"/>
                    <a:pt x="308" y="662"/>
                  </a:cubicBezTo>
                  <a:cubicBezTo>
                    <a:pt x="309" y="661"/>
                    <a:pt x="309" y="660"/>
                    <a:pt x="309" y="658"/>
                  </a:cubicBezTo>
                  <a:cubicBezTo>
                    <a:pt x="306" y="659"/>
                    <a:pt x="304" y="659"/>
                    <a:pt x="302" y="659"/>
                  </a:cubicBezTo>
                  <a:cubicBezTo>
                    <a:pt x="302" y="657"/>
                    <a:pt x="305" y="655"/>
                    <a:pt x="302" y="653"/>
                  </a:cubicBezTo>
                  <a:cubicBezTo>
                    <a:pt x="302" y="654"/>
                    <a:pt x="302" y="655"/>
                    <a:pt x="303" y="656"/>
                  </a:cubicBezTo>
                  <a:cubicBezTo>
                    <a:pt x="299" y="655"/>
                    <a:pt x="295" y="657"/>
                    <a:pt x="296" y="662"/>
                  </a:cubicBezTo>
                  <a:cubicBezTo>
                    <a:pt x="294" y="664"/>
                    <a:pt x="296" y="656"/>
                    <a:pt x="292" y="659"/>
                  </a:cubicBezTo>
                  <a:cubicBezTo>
                    <a:pt x="292" y="654"/>
                    <a:pt x="296" y="653"/>
                    <a:pt x="300" y="650"/>
                  </a:cubicBezTo>
                  <a:cubicBezTo>
                    <a:pt x="297" y="649"/>
                    <a:pt x="300" y="647"/>
                    <a:pt x="298" y="648"/>
                  </a:cubicBezTo>
                  <a:cubicBezTo>
                    <a:pt x="298" y="647"/>
                    <a:pt x="302" y="648"/>
                    <a:pt x="300" y="643"/>
                  </a:cubicBezTo>
                  <a:cubicBezTo>
                    <a:pt x="302" y="643"/>
                    <a:pt x="302" y="643"/>
                    <a:pt x="303" y="641"/>
                  </a:cubicBezTo>
                  <a:cubicBezTo>
                    <a:pt x="294" y="645"/>
                    <a:pt x="286" y="654"/>
                    <a:pt x="276" y="656"/>
                  </a:cubicBezTo>
                  <a:cubicBezTo>
                    <a:pt x="276" y="659"/>
                    <a:pt x="274" y="659"/>
                    <a:pt x="273" y="659"/>
                  </a:cubicBezTo>
                  <a:cubicBezTo>
                    <a:pt x="272" y="660"/>
                    <a:pt x="274" y="663"/>
                    <a:pt x="275" y="664"/>
                  </a:cubicBezTo>
                  <a:cubicBezTo>
                    <a:pt x="273" y="665"/>
                    <a:pt x="274" y="666"/>
                    <a:pt x="275" y="667"/>
                  </a:cubicBezTo>
                  <a:cubicBezTo>
                    <a:pt x="274" y="668"/>
                    <a:pt x="273" y="668"/>
                    <a:pt x="271" y="666"/>
                  </a:cubicBezTo>
                  <a:cubicBezTo>
                    <a:pt x="277" y="662"/>
                    <a:pt x="266" y="659"/>
                    <a:pt x="263" y="661"/>
                  </a:cubicBezTo>
                  <a:cubicBezTo>
                    <a:pt x="264" y="659"/>
                    <a:pt x="260" y="658"/>
                    <a:pt x="263" y="657"/>
                  </a:cubicBezTo>
                  <a:cubicBezTo>
                    <a:pt x="257" y="656"/>
                    <a:pt x="261" y="665"/>
                    <a:pt x="257" y="663"/>
                  </a:cubicBezTo>
                  <a:cubicBezTo>
                    <a:pt x="256" y="661"/>
                    <a:pt x="258" y="662"/>
                    <a:pt x="259" y="661"/>
                  </a:cubicBezTo>
                  <a:cubicBezTo>
                    <a:pt x="257" y="658"/>
                    <a:pt x="257" y="658"/>
                    <a:pt x="257" y="658"/>
                  </a:cubicBezTo>
                  <a:cubicBezTo>
                    <a:pt x="255" y="659"/>
                    <a:pt x="257" y="660"/>
                    <a:pt x="255" y="661"/>
                  </a:cubicBezTo>
                  <a:cubicBezTo>
                    <a:pt x="253" y="660"/>
                    <a:pt x="252" y="658"/>
                    <a:pt x="251" y="660"/>
                  </a:cubicBezTo>
                  <a:cubicBezTo>
                    <a:pt x="250" y="658"/>
                    <a:pt x="249" y="657"/>
                    <a:pt x="249" y="655"/>
                  </a:cubicBezTo>
                  <a:cubicBezTo>
                    <a:pt x="250" y="656"/>
                    <a:pt x="251" y="655"/>
                    <a:pt x="252" y="654"/>
                  </a:cubicBezTo>
                  <a:cubicBezTo>
                    <a:pt x="251" y="663"/>
                    <a:pt x="264" y="657"/>
                    <a:pt x="263" y="652"/>
                  </a:cubicBezTo>
                  <a:cubicBezTo>
                    <a:pt x="261" y="651"/>
                    <a:pt x="259" y="654"/>
                    <a:pt x="258" y="656"/>
                  </a:cubicBezTo>
                  <a:cubicBezTo>
                    <a:pt x="257" y="654"/>
                    <a:pt x="254" y="654"/>
                    <a:pt x="252" y="654"/>
                  </a:cubicBezTo>
                  <a:cubicBezTo>
                    <a:pt x="252" y="653"/>
                    <a:pt x="251" y="651"/>
                    <a:pt x="250" y="650"/>
                  </a:cubicBezTo>
                  <a:cubicBezTo>
                    <a:pt x="252" y="651"/>
                    <a:pt x="253" y="653"/>
                    <a:pt x="255" y="652"/>
                  </a:cubicBezTo>
                  <a:cubicBezTo>
                    <a:pt x="253" y="648"/>
                    <a:pt x="257" y="652"/>
                    <a:pt x="257" y="649"/>
                  </a:cubicBezTo>
                  <a:cubicBezTo>
                    <a:pt x="258" y="648"/>
                    <a:pt x="258" y="649"/>
                    <a:pt x="258" y="651"/>
                  </a:cubicBezTo>
                  <a:cubicBezTo>
                    <a:pt x="261" y="649"/>
                    <a:pt x="260" y="647"/>
                    <a:pt x="263" y="647"/>
                  </a:cubicBezTo>
                  <a:cubicBezTo>
                    <a:pt x="264" y="646"/>
                    <a:pt x="261" y="647"/>
                    <a:pt x="261" y="645"/>
                  </a:cubicBezTo>
                  <a:cubicBezTo>
                    <a:pt x="267" y="641"/>
                    <a:pt x="271" y="641"/>
                    <a:pt x="275" y="638"/>
                  </a:cubicBezTo>
                  <a:cubicBezTo>
                    <a:pt x="278" y="641"/>
                    <a:pt x="280" y="642"/>
                    <a:pt x="283" y="639"/>
                  </a:cubicBezTo>
                  <a:cubicBezTo>
                    <a:pt x="282" y="637"/>
                    <a:pt x="281" y="639"/>
                    <a:pt x="280" y="637"/>
                  </a:cubicBezTo>
                  <a:cubicBezTo>
                    <a:pt x="278" y="637"/>
                    <a:pt x="279" y="640"/>
                    <a:pt x="277" y="638"/>
                  </a:cubicBezTo>
                  <a:cubicBezTo>
                    <a:pt x="276" y="635"/>
                    <a:pt x="281" y="634"/>
                    <a:pt x="282" y="634"/>
                  </a:cubicBezTo>
                  <a:cubicBezTo>
                    <a:pt x="282" y="635"/>
                    <a:pt x="282" y="635"/>
                    <a:pt x="283" y="636"/>
                  </a:cubicBezTo>
                  <a:cubicBezTo>
                    <a:pt x="285" y="634"/>
                    <a:pt x="286" y="631"/>
                    <a:pt x="290" y="634"/>
                  </a:cubicBezTo>
                  <a:cubicBezTo>
                    <a:pt x="295" y="633"/>
                    <a:pt x="290" y="628"/>
                    <a:pt x="289" y="622"/>
                  </a:cubicBezTo>
                  <a:cubicBezTo>
                    <a:pt x="287" y="618"/>
                    <a:pt x="287" y="623"/>
                    <a:pt x="286" y="620"/>
                  </a:cubicBezTo>
                  <a:cubicBezTo>
                    <a:pt x="286" y="620"/>
                    <a:pt x="285" y="619"/>
                    <a:pt x="285" y="619"/>
                  </a:cubicBezTo>
                  <a:cubicBezTo>
                    <a:pt x="286" y="618"/>
                    <a:pt x="287" y="620"/>
                    <a:pt x="288" y="618"/>
                  </a:cubicBezTo>
                  <a:cubicBezTo>
                    <a:pt x="289" y="618"/>
                    <a:pt x="288" y="617"/>
                    <a:pt x="288" y="616"/>
                  </a:cubicBezTo>
                  <a:cubicBezTo>
                    <a:pt x="287" y="615"/>
                    <a:pt x="286" y="615"/>
                    <a:pt x="285" y="616"/>
                  </a:cubicBezTo>
                  <a:cubicBezTo>
                    <a:pt x="283" y="614"/>
                    <a:pt x="287" y="614"/>
                    <a:pt x="285" y="612"/>
                  </a:cubicBezTo>
                  <a:cubicBezTo>
                    <a:pt x="286" y="612"/>
                    <a:pt x="286" y="613"/>
                    <a:pt x="286" y="614"/>
                  </a:cubicBezTo>
                  <a:cubicBezTo>
                    <a:pt x="290" y="614"/>
                    <a:pt x="287" y="609"/>
                    <a:pt x="290" y="610"/>
                  </a:cubicBezTo>
                  <a:cubicBezTo>
                    <a:pt x="289" y="613"/>
                    <a:pt x="287" y="616"/>
                    <a:pt x="291" y="621"/>
                  </a:cubicBezTo>
                  <a:cubicBezTo>
                    <a:pt x="290" y="622"/>
                    <a:pt x="290" y="621"/>
                    <a:pt x="289" y="621"/>
                  </a:cubicBezTo>
                  <a:cubicBezTo>
                    <a:pt x="292" y="626"/>
                    <a:pt x="291" y="627"/>
                    <a:pt x="295" y="631"/>
                  </a:cubicBezTo>
                  <a:cubicBezTo>
                    <a:pt x="296" y="630"/>
                    <a:pt x="297" y="629"/>
                    <a:pt x="298" y="628"/>
                  </a:cubicBezTo>
                  <a:cubicBezTo>
                    <a:pt x="298" y="627"/>
                    <a:pt x="297" y="627"/>
                    <a:pt x="296" y="626"/>
                  </a:cubicBezTo>
                  <a:cubicBezTo>
                    <a:pt x="297" y="624"/>
                    <a:pt x="299" y="627"/>
                    <a:pt x="300" y="628"/>
                  </a:cubicBezTo>
                  <a:cubicBezTo>
                    <a:pt x="298" y="629"/>
                    <a:pt x="299" y="631"/>
                    <a:pt x="297" y="632"/>
                  </a:cubicBezTo>
                  <a:cubicBezTo>
                    <a:pt x="297" y="633"/>
                    <a:pt x="298" y="633"/>
                    <a:pt x="298" y="633"/>
                  </a:cubicBezTo>
                  <a:cubicBezTo>
                    <a:pt x="300" y="631"/>
                    <a:pt x="301" y="624"/>
                    <a:pt x="306" y="626"/>
                  </a:cubicBezTo>
                  <a:cubicBezTo>
                    <a:pt x="306" y="627"/>
                    <a:pt x="303" y="628"/>
                    <a:pt x="305" y="630"/>
                  </a:cubicBezTo>
                  <a:cubicBezTo>
                    <a:pt x="302" y="633"/>
                    <a:pt x="299" y="634"/>
                    <a:pt x="295" y="637"/>
                  </a:cubicBezTo>
                  <a:cubicBezTo>
                    <a:pt x="298" y="642"/>
                    <a:pt x="302" y="631"/>
                    <a:pt x="305" y="636"/>
                  </a:cubicBezTo>
                  <a:cubicBezTo>
                    <a:pt x="305" y="631"/>
                    <a:pt x="310" y="633"/>
                    <a:pt x="313" y="628"/>
                  </a:cubicBezTo>
                  <a:cubicBezTo>
                    <a:pt x="312" y="627"/>
                    <a:pt x="311" y="627"/>
                    <a:pt x="311" y="628"/>
                  </a:cubicBezTo>
                  <a:cubicBezTo>
                    <a:pt x="309" y="626"/>
                    <a:pt x="314" y="627"/>
                    <a:pt x="314" y="625"/>
                  </a:cubicBezTo>
                  <a:cubicBezTo>
                    <a:pt x="314" y="624"/>
                    <a:pt x="313" y="624"/>
                    <a:pt x="313" y="624"/>
                  </a:cubicBezTo>
                  <a:cubicBezTo>
                    <a:pt x="313" y="622"/>
                    <a:pt x="317" y="623"/>
                    <a:pt x="318" y="623"/>
                  </a:cubicBezTo>
                  <a:cubicBezTo>
                    <a:pt x="319" y="620"/>
                    <a:pt x="316" y="619"/>
                    <a:pt x="320" y="618"/>
                  </a:cubicBezTo>
                  <a:cubicBezTo>
                    <a:pt x="314" y="616"/>
                    <a:pt x="311" y="621"/>
                    <a:pt x="308" y="625"/>
                  </a:cubicBezTo>
                  <a:cubicBezTo>
                    <a:pt x="307" y="622"/>
                    <a:pt x="306" y="625"/>
                    <a:pt x="305" y="624"/>
                  </a:cubicBezTo>
                  <a:cubicBezTo>
                    <a:pt x="305" y="620"/>
                    <a:pt x="309" y="624"/>
                    <a:pt x="310" y="620"/>
                  </a:cubicBezTo>
                  <a:cubicBezTo>
                    <a:pt x="307" y="619"/>
                    <a:pt x="305" y="622"/>
                    <a:pt x="302" y="616"/>
                  </a:cubicBezTo>
                  <a:cubicBezTo>
                    <a:pt x="305" y="618"/>
                    <a:pt x="310" y="620"/>
                    <a:pt x="312" y="619"/>
                  </a:cubicBezTo>
                  <a:cubicBezTo>
                    <a:pt x="312" y="618"/>
                    <a:pt x="311" y="617"/>
                    <a:pt x="312" y="617"/>
                  </a:cubicBezTo>
                  <a:cubicBezTo>
                    <a:pt x="310" y="616"/>
                    <a:pt x="310" y="617"/>
                    <a:pt x="309" y="618"/>
                  </a:cubicBezTo>
                  <a:cubicBezTo>
                    <a:pt x="309" y="616"/>
                    <a:pt x="308" y="613"/>
                    <a:pt x="310" y="613"/>
                  </a:cubicBezTo>
                  <a:cubicBezTo>
                    <a:pt x="311" y="614"/>
                    <a:pt x="312" y="616"/>
                    <a:pt x="312" y="617"/>
                  </a:cubicBezTo>
                  <a:cubicBezTo>
                    <a:pt x="315" y="614"/>
                    <a:pt x="319" y="615"/>
                    <a:pt x="320" y="613"/>
                  </a:cubicBezTo>
                  <a:cubicBezTo>
                    <a:pt x="319" y="612"/>
                    <a:pt x="318" y="613"/>
                    <a:pt x="316" y="612"/>
                  </a:cubicBezTo>
                  <a:cubicBezTo>
                    <a:pt x="318" y="610"/>
                    <a:pt x="325" y="612"/>
                    <a:pt x="327" y="607"/>
                  </a:cubicBezTo>
                  <a:cubicBezTo>
                    <a:pt x="325" y="604"/>
                    <a:pt x="324" y="607"/>
                    <a:pt x="322" y="606"/>
                  </a:cubicBezTo>
                  <a:cubicBezTo>
                    <a:pt x="326" y="606"/>
                    <a:pt x="327" y="599"/>
                    <a:pt x="330" y="599"/>
                  </a:cubicBezTo>
                  <a:cubicBezTo>
                    <a:pt x="331" y="597"/>
                    <a:pt x="328" y="598"/>
                    <a:pt x="328" y="596"/>
                  </a:cubicBezTo>
                  <a:cubicBezTo>
                    <a:pt x="330" y="596"/>
                    <a:pt x="331" y="595"/>
                    <a:pt x="332" y="594"/>
                  </a:cubicBezTo>
                  <a:cubicBezTo>
                    <a:pt x="335" y="596"/>
                    <a:pt x="336" y="601"/>
                    <a:pt x="333" y="601"/>
                  </a:cubicBezTo>
                  <a:cubicBezTo>
                    <a:pt x="336" y="605"/>
                    <a:pt x="336" y="601"/>
                    <a:pt x="338" y="600"/>
                  </a:cubicBezTo>
                  <a:cubicBezTo>
                    <a:pt x="338" y="599"/>
                    <a:pt x="337" y="598"/>
                    <a:pt x="336" y="597"/>
                  </a:cubicBezTo>
                  <a:cubicBezTo>
                    <a:pt x="339" y="598"/>
                    <a:pt x="338" y="593"/>
                    <a:pt x="341" y="594"/>
                  </a:cubicBezTo>
                  <a:cubicBezTo>
                    <a:pt x="342" y="595"/>
                    <a:pt x="339" y="595"/>
                    <a:pt x="339" y="596"/>
                  </a:cubicBezTo>
                  <a:cubicBezTo>
                    <a:pt x="341" y="599"/>
                    <a:pt x="343" y="596"/>
                    <a:pt x="345" y="594"/>
                  </a:cubicBezTo>
                  <a:cubicBezTo>
                    <a:pt x="345" y="594"/>
                    <a:pt x="346" y="596"/>
                    <a:pt x="347" y="597"/>
                  </a:cubicBezTo>
                  <a:cubicBezTo>
                    <a:pt x="349" y="597"/>
                    <a:pt x="347" y="594"/>
                    <a:pt x="349" y="595"/>
                  </a:cubicBezTo>
                  <a:cubicBezTo>
                    <a:pt x="350" y="594"/>
                    <a:pt x="347" y="595"/>
                    <a:pt x="347" y="592"/>
                  </a:cubicBezTo>
                  <a:cubicBezTo>
                    <a:pt x="348" y="592"/>
                    <a:pt x="349" y="592"/>
                    <a:pt x="350" y="591"/>
                  </a:cubicBezTo>
                  <a:cubicBezTo>
                    <a:pt x="351" y="591"/>
                    <a:pt x="353" y="591"/>
                    <a:pt x="354" y="589"/>
                  </a:cubicBezTo>
                  <a:cubicBezTo>
                    <a:pt x="355" y="591"/>
                    <a:pt x="356" y="591"/>
                    <a:pt x="355" y="593"/>
                  </a:cubicBezTo>
                  <a:cubicBezTo>
                    <a:pt x="356" y="594"/>
                    <a:pt x="357" y="593"/>
                    <a:pt x="359" y="593"/>
                  </a:cubicBezTo>
                  <a:cubicBezTo>
                    <a:pt x="353" y="590"/>
                    <a:pt x="360" y="590"/>
                    <a:pt x="360" y="587"/>
                  </a:cubicBezTo>
                  <a:cubicBezTo>
                    <a:pt x="361" y="588"/>
                    <a:pt x="361" y="589"/>
                    <a:pt x="363" y="589"/>
                  </a:cubicBezTo>
                  <a:cubicBezTo>
                    <a:pt x="364" y="587"/>
                    <a:pt x="361" y="586"/>
                    <a:pt x="363" y="585"/>
                  </a:cubicBezTo>
                  <a:cubicBezTo>
                    <a:pt x="364" y="585"/>
                    <a:pt x="363" y="586"/>
                    <a:pt x="364" y="587"/>
                  </a:cubicBezTo>
                  <a:cubicBezTo>
                    <a:pt x="367" y="587"/>
                    <a:pt x="363" y="583"/>
                    <a:pt x="365" y="582"/>
                  </a:cubicBezTo>
                  <a:cubicBezTo>
                    <a:pt x="367" y="587"/>
                    <a:pt x="366" y="582"/>
                    <a:pt x="365" y="581"/>
                  </a:cubicBezTo>
                  <a:cubicBezTo>
                    <a:pt x="364" y="579"/>
                    <a:pt x="362" y="582"/>
                    <a:pt x="361" y="581"/>
                  </a:cubicBezTo>
                  <a:cubicBezTo>
                    <a:pt x="361" y="579"/>
                    <a:pt x="364" y="579"/>
                    <a:pt x="366" y="579"/>
                  </a:cubicBezTo>
                  <a:cubicBezTo>
                    <a:pt x="366" y="580"/>
                    <a:pt x="367" y="581"/>
                    <a:pt x="366" y="582"/>
                  </a:cubicBezTo>
                  <a:cubicBezTo>
                    <a:pt x="367" y="583"/>
                    <a:pt x="368" y="582"/>
                    <a:pt x="369" y="583"/>
                  </a:cubicBezTo>
                  <a:cubicBezTo>
                    <a:pt x="371" y="581"/>
                    <a:pt x="366" y="579"/>
                    <a:pt x="367" y="578"/>
                  </a:cubicBezTo>
                  <a:cubicBezTo>
                    <a:pt x="369" y="576"/>
                    <a:pt x="368" y="580"/>
                    <a:pt x="369" y="578"/>
                  </a:cubicBezTo>
                  <a:cubicBezTo>
                    <a:pt x="370" y="580"/>
                    <a:pt x="369" y="582"/>
                    <a:pt x="371" y="584"/>
                  </a:cubicBezTo>
                  <a:cubicBezTo>
                    <a:pt x="369" y="585"/>
                    <a:pt x="368" y="584"/>
                    <a:pt x="367" y="584"/>
                  </a:cubicBezTo>
                  <a:cubicBezTo>
                    <a:pt x="369" y="588"/>
                    <a:pt x="370" y="586"/>
                    <a:pt x="371" y="584"/>
                  </a:cubicBezTo>
                  <a:cubicBezTo>
                    <a:pt x="373" y="590"/>
                    <a:pt x="374" y="584"/>
                    <a:pt x="375" y="584"/>
                  </a:cubicBezTo>
                  <a:cubicBezTo>
                    <a:pt x="378" y="583"/>
                    <a:pt x="385" y="583"/>
                    <a:pt x="383" y="577"/>
                  </a:cubicBezTo>
                  <a:cubicBezTo>
                    <a:pt x="382" y="576"/>
                    <a:pt x="382" y="576"/>
                    <a:pt x="381" y="576"/>
                  </a:cubicBezTo>
                  <a:cubicBezTo>
                    <a:pt x="380" y="575"/>
                    <a:pt x="381" y="574"/>
                    <a:pt x="380" y="573"/>
                  </a:cubicBezTo>
                  <a:cubicBezTo>
                    <a:pt x="381" y="571"/>
                    <a:pt x="382" y="575"/>
                    <a:pt x="383" y="575"/>
                  </a:cubicBezTo>
                  <a:cubicBezTo>
                    <a:pt x="383" y="573"/>
                    <a:pt x="386" y="574"/>
                    <a:pt x="384" y="571"/>
                  </a:cubicBezTo>
                  <a:cubicBezTo>
                    <a:pt x="389" y="573"/>
                    <a:pt x="389" y="568"/>
                    <a:pt x="392" y="567"/>
                  </a:cubicBezTo>
                  <a:cubicBezTo>
                    <a:pt x="391" y="566"/>
                    <a:pt x="390" y="566"/>
                    <a:pt x="389" y="564"/>
                  </a:cubicBezTo>
                  <a:cubicBezTo>
                    <a:pt x="392" y="564"/>
                    <a:pt x="387" y="561"/>
                    <a:pt x="390" y="561"/>
                  </a:cubicBezTo>
                  <a:cubicBezTo>
                    <a:pt x="391" y="563"/>
                    <a:pt x="391" y="565"/>
                    <a:pt x="392" y="567"/>
                  </a:cubicBezTo>
                  <a:cubicBezTo>
                    <a:pt x="393" y="566"/>
                    <a:pt x="393" y="566"/>
                    <a:pt x="393" y="566"/>
                  </a:cubicBezTo>
                  <a:cubicBezTo>
                    <a:pt x="394" y="566"/>
                    <a:pt x="392" y="564"/>
                    <a:pt x="391" y="562"/>
                  </a:cubicBezTo>
                  <a:cubicBezTo>
                    <a:pt x="394" y="565"/>
                    <a:pt x="394" y="559"/>
                    <a:pt x="397" y="563"/>
                  </a:cubicBezTo>
                  <a:cubicBezTo>
                    <a:pt x="397" y="560"/>
                    <a:pt x="398" y="561"/>
                    <a:pt x="401" y="561"/>
                  </a:cubicBezTo>
                  <a:cubicBezTo>
                    <a:pt x="399" y="559"/>
                    <a:pt x="398" y="558"/>
                    <a:pt x="397" y="558"/>
                  </a:cubicBezTo>
                  <a:cubicBezTo>
                    <a:pt x="396" y="555"/>
                    <a:pt x="399" y="558"/>
                    <a:pt x="400" y="560"/>
                  </a:cubicBezTo>
                  <a:cubicBezTo>
                    <a:pt x="403" y="557"/>
                    <a:pt x="409" y="557"/>
                    <a:pt x="408" y="551"/>
                  </a:cubicBezTo>
                  <a:cubicBezTo>
                    <a:pt x="410" y="551"/>
                    <a:pt x="412" y="552"/>
                    <a:pt x="414" y="553"/>
                  </a:cubicBezTo>
                  <a:cubicBezTo>
                    <a:pt x="415" y="551"/>
                    <a:pt x="412" y="550"/>
                    <a:pt x="412" y="549"/>
                  </a:cubicBezTo>
                  <a:cubicBezTo>
                    <a:pt x="414" y="547"/>
                    <a:pt x="413" y="547"/>
                    <a:pt x="415" y="546"/>
                  </a:cubicBezTo>
                  <a:cubicBezTo>
                    <a:pt x="417" y="548"/>
                    <a:pt x="416" y="549"/>
                    <a:pt x="418" y="550"/>
                  </a:cubicBezTo>
                  <a:cubicBezTo>
                    <a:pt x="419" y="549"/>
                    <a:pt x="419" y="547"/>
                    <a:pt x="419" y="546"/>
                  </a:cubicBezTo>
                  <a:cubicBezTo>
                    <a:pt x="416" y="547"/>
                    <a:pt x="417" y="543"/>
                    <a:pt x="416" y="545"/>
                  </a:cubicBezTo>
                  <a:cubicBezTo>
                    <a:pt x="415" y="544"/>
                    <a:pt x="415" y="540"/>
                    <a:pt x="417" y="540"/>
                  </a:cubicBezTo>
                  <a:cubicBezTo>
                    <a:pt x="416" y="543"/>
                    <a:pt x="418" y="543"/>
                    <a:pt x="421" y="546"/>
                  </a:cubicBezTo>
                  <a:cubicBezTo>
                    <a:pt x="418" y="542"/>
                    <a:pt x="421" y="543"/>
                    <a:pt x="420" y="539"/>
                  </a:cubicBezTo>
                  <a:cubicBezTo>
                    <a:pt x="423" y="534"/>
                    <a:pt x="429" y="538"/>
                    <a:pt x="431" y="531"/>
                  </a:cubicBezTo>
                  <a:cubicBezTo>
                    <a:pt x="429" y="529"/>
                    <a:pt x="429" y="534"/>
                    <a:pt x="427" y="530"/>
                  </a:cubicBezTo>
                  <a:cubicBezTo>
                    <a:pt x="429" y="529"/>
                    <a:pt x="431" y="529"/>
                    <a:pt x="433" y="531"/>
                  </a:cubicBezTo>
                  <a:cubicBezTo>
                    <a:pt x="433" y="528"/>
                    <a:pt x="432" y="529"/>
                    <a:pt x="434" y="530"/>
                  </a:cubicBezTo>
                  <a:cubicBezTo>
                    <a:pt x="435" y="527"/>
                    <a:pt x="431" y="528"/>
                    <a:pt x="430" y="525"/>
                  </a:cubicBezTo>
                  <a:cubicBezTo>
                    <a:pt x="431" y="524"/>
                    <a:pt x="431" y="524"/>
                    <a:pt x="430" y="523"/>
                  </a:cubicBezTo>
                  <a:cubicBezTo>
                    <a:pt x="434" y="521"/>
                    <a:pt x="438" y="519"/>
                    <a:pt x="438" y="514"/>
                  </a:cubicBezTo>
                  <a:cubicBezTo>
                    <a:pt x="436" y="513"/>
                    <a:pt x="436" y="518"/>
                    <a:pt x="434" y="515"/>
                  </a:cubicBezTo>
                  <a:cubicBezTo>
                    <a:pt x="432" y="516"/>
                    <a:pt x="433" y="517"/>
                    <a:pt x="433" y="518"/>
                  </a:cubicBezTo>
                  <a:cubicBezTo>
                    <a:pt x="432" y="519"/>
                    <a:pt x="433" y="516"/>
                    <a:pt x="431" y="515"/>
                  </a:cubicBezTo>
                  <a:cubicBezTo>
                    <a:pt x="430" y="515"/>
                    <a:pt x="430" y="515"/>
                    <a:pt x="430" y="515"/>
                  </a:cubicBezTo>
                  <a:cubicBezTo>
                    <a:pt x="434" y="524"/>
                    <a:pt x="423" y="519"/>
                    <a:pt x="418" y="519"/>
                  </a:cubicBezTo>
                  <a:cubicBezTo>
                    <a:pt x="420" y="521"/>
                    <a:pt x="422" y="519"/>
                    <a:pt x="424" y="522"/>
                  </a:cubicBezTo>
                  <a:cubicBezTo>
                    <a:pt x="421" y="524"/>
                    <a:pt x="421" y="524"/>
                    <a:pt x="421" y="524"/>
                  </a:cubicBezTo>
                  <a:cubicBezTo>
                    <a:pt x="422" y="526"/>
                    <a:pt x="425" y="524"/>
                    <a:pt x="422" y="526"/>
                  </a:cubicBezTo>
                  <a:cubicBezTo>
                    <a:pt x="423" y="528"/>
                    <a:pt x="424" y="527"/>
                    <a:pt x="425" y="527"/>
                  </a:cubicBezTo>
                  <a:cubicBezTo>
                    <a:pt x="426" y="532"/>
                    <a:pt x="421" y="526"/>
                    <a:pt x="422" y="529"/>
                  </a:cubicBezTo>
                  <a:cubicBezTo>
                    <a:pt x="415" y="520"/>
                    <a:pt x="410" y="529"/>
                    <a:pt x="403" y="533"/>
                  </a:cubicBezTo>
                  <a:cubicBezTo>
                    <a:pt x="404" y="535"/>
                    <a:pt x="406" y="534"/>
                    <a:pt x="407" y="533"/>
                  </a:cubicBezTo>
                  <a:cubicBezTo>
                    <a:pt x="406" y="536"/>
                    <a:pt x="401" y="535"/>
                    <a:pt x="399" y="532"/>
                  </a:cubicBezTo>
                  <a:cubicBezTo>
                    <a:pt x="400" y="532"/>
                    <a:pt x="401" y="531"/>
                    <a:pt x="401" y="530"/>
                  </a:cubicBezTo>
                  <a:cubicBezTo>
                    <a:pt x="399" y="528"/>
                    <a:pt x="400" y="532"/>
                    <a:pt x="398" y="532"/>
                  </a:cubicBezTo>
                  <a:cubicBezTo>
                    <a:pt x="398" y="533"/>
                    <a:pt x="399" y="535"/>
                    <a:pt x="401" y="536"/>
                  </a:cubicBezTo>
                  <a:cubicBezTo>
                    <a:pt x="399" y="537"/>
                    <a:pt x="398" y="533"/>
                    <a:pt x="396" y="535"/>
                  </a:cubicBezTo>
                  <a:cubicBezTo>
                    <a:pt x="396" y="534"/>
                    <a:pt x="396" y="533"/>
                    <a:pt x="395" y="532"/>
                  </a:cubicBezTo>
                  <a:cubicBezTo>
                    <a:pt x="397" y="530"/>
                    <a:pt x="398" y="530"/>
                    <a:pt x="401" y="527"/>
                  </a:cubicBezTo>
                  <a:cubicBezTo>
                    <a:pt x="406" y="531"/>
                    <a:pt x="412" y="524"/>
                    <a:pt x="417" y="520"/>
                  </a:cubicBezTo>
                  <a:cubicBezTo>
                    <a:pt x="415" y="519"/>
                    <a:pt x="414" y="522"/>
                    <a:pt x="414" y="518"/>
                  </a:cubicBezTo>
                  <a:cubicBezTo>
                    <a:pt x="411" y="518"/>
                    <a:pt x="412" y="520"/>
                    <a:pt x="411" y="522"/>
                  </a:cubicBezTo>
                  <a:cubicBezTo>
                    <a:pt x="411" y="517"/>
                    <a:pt x="403" y="522"/>
                    <a:pt x="405" y="518"/>
                  </a:cubicBezTo>
                  <a:cubicBezTo>
                    <a:pt x="402" y="517"/>
                    <a:pt x="403" y="521"/>
                    <a:pt x="404" y="522"/>
                  </a:cubicBezTo>
                  <a:cubicBezTo>
                    <a:pt x="403" y="522"/>
                    <a:pt x="402" y="522"/>
                    <a:pt x="401" y="522"/>
                  </a:cubicBezTo>
                  <a:cubicBezTo>
                    <a:pt x="400" y="521"/>
                    <a:pt x="403" y="520"/>
                    <a:pt x="402" y="519"/>
                  </a:cubicBezTo>
                  <a:cubicBezTo>
                    <a:pt x="400" y="518"/>
                    <a:pt x="398" y="519"/>
                    <a:pt x="396" y="519"/>
                  </a:cubicBezTo>
                  <a:cubicBezTo>
                    <a:pt x="395" y="519"/>
                    <a:pt x="398" y="521"/>
                    <a:pt x="399" y="520"/>
                  </a:cubicBezTo>
                  <a:cubicBezTo>
                    <a:pt x="399" y="521"/>
                    <a:pt x="399" y="521"/>
                    <a:pt x="398" y="520"/>
                  </a:cubicBezTo>
                  <a:cubicBezTo>
                    <a:pt x="397" y="521"/>
                    <a:pt x="399" y="521"/>
                    <a:pt x="399" y="522"/>
                  </a:cubicBezTo>
                  <a:cubicBezTo>
                    <a:pt x="393" y="518"/>
                    <a:pt x="389" y="520"/>
                    <a:pt x="386" y="521"/>
                  </a:cubicBezTo>
                  <a:cubicBezTo>
                    <a:pt x="390" y="524"/>
                    <a:pt x="392" y="519"/>
                    <a:pt x="396" y="524"/>
                  </a:cubicBezTo>
                  <a:cubicBezTo>
                    <a:pt x="395" y="522"/>
                    <a:pt x="393" y="525"/>
                    <a:pt x="392" y="523"/>
                  </a:cubicBezTo>
                  <a:cubicBezTo>
                    <a:pt x="390" y="525"/>
                    <a:pt x="390" y="526"/>
                    <a:pt x="389" y="527"/>
                  </a:cubicBezTo>
                  <a:cubicBezTo>
                    <a:pt x="390" y="528"/>
                    <a:pt x="391" y="527"/>
                    <a:pt x="392" y="528"/>
                  </a:cubicBezTo>
                  <a:cubicBezTo>
                    <a:pt x="395" y="527"/>
                    <a:pt x="393" y="525"/>
                    <a:pt x="394" y="524"/>
                  </a:cubicBezTo>
                  <a:cubicBezTo>
                    <a:pt x="397" y="528"/>
                    <a:pt x="397" y="528"/>
                    <a:pt x="397" y="528"/>
                  </a:cubicBezTo>
                  <a:cubicBezTo>
                    <a:pt x="394" y="526"/>
                    <a:pt x="395" y="529"/>
                    <a:pt x="394" y="531"/>
                  </a:cubicBezTo>
                  <a:cubicBezTo>
                    <a:pt x="391" y="527"/>
                    <a:pt x="387" y="530"/>
                    <a:pt x="383" y="524"/>
                  </a:cubicBezTo>
                  <a:cubicBezTo>
                    <a:pt x="381" y="525"/>
                    <a:pt x="381" y="530"/>
                    <a:pt x="378" y="526"/>
                  </a:cubicBezTo>
                  <a:cubicBezTo>
                    <a:pt x="381" y="524"/>
                    <a:pt x="382" y="525"/>
                    <a:pt x="383" y="523"/>
                  </a:cubicBezTo>
                  <a:cubicBezTo>
                    <a:pt x="384" y="524"/>
                    <a:pt x="387" y="524"/>
                    <a:pt x="386" y="525"/>
                  </a:cubicBezTo>
                  <a:cubicBezTo>
                    <a:pt x="387" y="526"/>
                    <a:pt x="388" y="525"/>
                    <a:pt x="389" y="525"/>
                  </a:cubicBezTo>
                  <a:cubicBezTo>
                    <a:pt x="388" y="521"/>
                    <a:pt x="386" y="524"/>
                    <a:pt x="385" y="521"/>
                  </a:cubicBezTo>
                  <a:cubicBezTo>
                    <a:pt x="386" y="520"/>
                    <a:pt x="385" y="519"/>
                    <a:pt x="387" y="518"/>
                  </a:cubicBezTo>
                  <a:cubicBezTo>
                    <a:pt x="386" y="517"/>
                    <a:pt x="385" y="517"/>
                    <a:pt x="384" y="517"/>
                  </a:cubicBezTo>
                  <a:cubicBezTo>
                    <a:pt x="382" y="516"/>
                    <a:pt x="387" y="518"/>
                    <a:pt x="386" y="515"/>
                  </a:cubicBezTo>
                  <a:cubicBezTo>
                    <a:pt x="387" y="516"/>
                    <a:pt x="389" y="516"/>
                    <a:pt x="389" y="518"/>
                  </a:cubicBezTo>
                  <a:cubicBezTo>
                    <a:pt x="390" y="519"/>
                    <a:pt x="392" y="517"/>
                    <a:pt x="393" y="519"/>
                  </a:cubicBezTo>
                  <a:cubicBezTo>
                    <a:pt x="393" y="517"/>
                    <a:pt x="391" y="515"/>
                    <a:pt x="393" y="514"/>
                  </a:cubicBezTo>
                  <a:cubicBezTo>
                    <a:pt x="396" y="517"/>
                    <a:pt x="398" y="513"/>
                    <a:pt x="401" y="517"/>
                  </a:cubicBezTo>
                  <a:cubicBezTo>
                    <a:pt x="400" y="514"/>
                    <a:pt x="403" y="515"/>
                    <a:pt x="405" y="515"/>
                  </a:cubicBezTo>
                  <a:cubicBezTo>
                    <a:pt x="406" y="515"/>
                    <a:pt x="403" y="511"/>
                    <a:pt x="403" y="513"/>
                  </a:cubicBezTo>
                  <a:cubicBezTo>
                    <a:pt x="403" y="511"/>
                    <a:pt x="405" y="509"/>
                    <a:pt x="406" y="505"/>
                  </a:cubicBezTo>
                  <a:cubicBezTo>
                    <a:pt x="407" y="505"/>
                    <a:pt x="408" y="507"/>
                    <a:pt x="409" y="506"/>
                  </a:cubicBezTo>
                  <a:cubicBezTo>
                    <a:pt x="408" y="502"/>
                    <a:pt x="405" y="503"/>
                    <a:pt x="403" y="504"/>
                  </a:cubicBezTo>
                  <a:cubicBezTo>
                    <a:pt x="403" y="507"/>
                    <a:pt x="402" y="508"/>
                    <a:pt x="401" y="511"/>
                  </a:cubicBezTo>
                  <a:cubicBezTo>
                    <a:pt x="401" y="510"/>
                    <a:pt x="399" y="506"/>
                    <a:pt x="398" y="506"/>
                  </a:cubicBezTo>
                  <a:cubicBezTo>
                    <a:pt x="397" y="505"/>
                    <a:pt x="400" y="503"/>
                    <a:pt x="400" y="506"/>
                  </a:cubicBezTo>
                  <a:cubicBezTo>
                    <a:pt x="401" y="505"/>
                    <a:pt x="400" y="505"/>
                    <a:pt x="401" y="504"/>
                  </a:cubicBezTo>
                  <a:cubicBezTo>
                    <a:pt x="400" y="502"/>
                    <a:pt x="398" y="504"/>
                    <a:pt x="400" y="502"/>
                  </a:cubicBezTo>
                  <a:cubicBezTo>
                    <a:pt x="398" y="501"/>
                    <a:pt x="399" y="502"/>
                    <a:pt x="398" y="499"/>
                  </a:cubicBezTo>
                  <a:cubicBezTo>
                    <a:pt x="398" y="504"/>
                    <a:pt x="395" y="501"/>
                    <a:pt x="397" y="506"/>
                  </a:cubicBezTo>
                  <a:cubicBezTo>
                    <a:pt x="395" y="507"/>
                    <a:pt x="396" y="502"/>
                    <a:pt x="394" y="504"/>
                  </a:cubicBezTo>
                  <a:cubicBezTo>
                    <a:pt x="394" y="503"/>
                    <a:pt x="395" y="503"/>
                    <a:pt x="395" y="502"/>
                  </a:cubicBezTo>
                  <a:cubicBezTo>
                    <a:pt x="394" y="501"/>
                    <a:pt x="393" y="503"/>
                    <a:pt x="392" y="500"/>
                  </a:cubicBezTo>
                  <a:cubicBezTo>
                    <a:pt x="392" y="503"/>
                    <a:pt x="392" y="506"/>
                    <a:pt x="393" y="510"/>
                  </a:cubicBezTo>
                  <a:cubicBezTo>
                    <a:pt x="391" y="510"/>
                    <a:pt x="392" y="509"/>
                    <a:pt x="391" y="507"/>
                  </a:cubicBezTo>
                  <a:cubicBezTo>
                    <a:pt x="390" y="508"/>
                    <a:pt x="390" y="509"/>
                    <a:pt x="392" y="511"/>
                  </a:cubicBezTo>
                  <a:cubicBezTo>
                    <a:pt x="391" y="511"/>
                    <a:pt x="391" y="512"/>
                    <a:pt x="391" y="513"/>
                  </a:cubicBezTo>
                  <a:cubicBezTo>
                    <a:pt x="390" y="515"/>
                    <a:pt x="389" y="514"/>
                    <a:pt x="388" y="515"/>
                  </a:cubicBezTo>
                  <a:cubicBezTo>
                    <a:pt x="387" y="513"/>
                    <a:pt x="389" y="514"/>
                    <a:pt x="390" y="514"/>
                  </a:cubicBezTo>
                  <a:cubicBezTo>
                    <a:pt x="390" y="513"/>
                    <a:pt x="389" y="512"/>
                    <a:pt x="388" y="510"/>
                  </a:cubicBezTo>
                  <a:cubicBezTo>
                    <a:pt x="388" y="514"/>
                    <a:pt x="382" y="512"/>
                    <a:pt x="384" y="516"/>
                  </a:cubicBezTo>
                  <a:cubicBezTo>
                    <a:pt x="383" y="517"/>
                    <a:pt x="380" y="513"/>
                    <a:pt x="381" y="517"/>
                  </a:cubicBezTo>
                  <a:cubicBezTo>
                    <a:pt x="379" y="517"/>
                    <a:pt x="382" y="515"/>
                    <a:pt x="380" y="513"/>
                  </a:cubicBezTo>
                  <a:cubicBezTo>
                    <a:pt x="381" y="514"/>
                    <a:pt x="382" y="512"/>
                    <a:pt x="383" y="514"/>
                  </a:cubicBezTo>
                  <a:cubicBezTo>
                    <a:pt x="383" y="511"/>
                    <a:pt x="388" y="510"/>
                    <a:pt x="386" y="506"/>
                  </a:cubicBezTo>
                  <a:cubicBezTo>
                    <a:pt x="387" y="503"/>
                    <a:pt x="388" y="508"/>
                    <a:pt x="389" y="507"/>
                  </a:cubicBezTo>
                  <a:cubicBezTo>
                    <a:pt x="389" y="506"/>
                    <a:pt x="388" y="506"/>
                    <a:pt x="388" y="506"/>
                  </a:cubicBezTo>
                  <a:cubicBezTo>
                    <a:pt x="387" y="504"/>
                    <a:pt x="390" y="506"/>
                    <a:pt x="390" y="505"/>
                  </a:cubicBezTo>
                  <a:cubicBezTo>
                    <a:pt x="385" y="502"/>
                    <a:pt x="384" y="507"/>
                    <a:pt x="382" y="509"/>
                  </a:cubicBezTo>
                  <a:cubicBezTo>
                    <a:pt x="382" y="507"/>
                    <a:pt x="379" y="508"/>
                    <a:pt x="377" y="506"/>
                  </a:cubicBezTo>
                  <a:cubicBezTo>
                    <a:pt x="377" y="507"/>
                    <a:pt x="376" y="508"/>
                    <a:pt x="377" y="510"/>
                  </a:cubicBezTo>
                  <a:cubicBezTo>
                    <a:pt x="376" y="510"/>
                    <a:pt x="377" y="507"/>
                    <a:pt x="375" y="507"/>
                  </a:cubicBezTo>
                  <a:cubicBezTo>
                    <a:pt x="374" y="508"/>
                    <a:pt x="374" y="509"/>
                    <a:pt x="376" y="511"/>
                  </a:cubicBezTo>
                  <a:cubicBezTo>
                    <a:pt x="374" y="511"/>
                    <a:pt x="373" y="509"/>
                    <a:pt x="372" y="509"/>
                  </a:cubicBezTo>
                  <a:cubicBezTo>
                    <a:pt x="372" y="511"/>
                    <a:pt x="371" y="512"/>
                    <a:pt x="373" y="514"/>
                  </a:cubicBezTo>
                  <a:cubicBezTo>
                    <a:pt x="371" y="513"/>
                    <a:pt x="369" y="513"/>
                    <a:pt x="367" y="511"/>
                  </a:cubicBezTo>
                  <a:cubicBezTo>
                    <a:pt x="369" y="511"/>
                    <a:pt x="368" y="511"/>
                    <a:pt x="370" y="512"/>
                  </a:cubicBezTo>
                  <a:cubicBezTo>
                    <a:pt x="371" y="511"/>
                    <a:pt x="371" y="510"/>
                    <a:pt x="370" y="508"/>
                  </a:cubicBezTo>
                  <a:cubicBezTo>
                    <a:pt x="372" y="508"/>
                    <a:pt x="374" y="510"/>
                    <a:pt x="372" y="506"/>
                  </a:cubicBezTo>
                  <a:cubicBezTo>
                    <a:pt x="373" y="505"/>
                    <a:pt x="374" y="506"/>
                    <a:pt x="375" y="507"/>
                  </a:cubicBezTo>
                  <a:cubicBezTo>
                    <a:pt x="376" y="505"/>
                    <a:pt x="373" y="501"/>
                    <a:pt x="376" y="502"/>
                  </a:cubicBezTo>
                  <a:cubicBezTo>
                    <a:pt x="373" y="500"/>
                    <a:pt x="372" y="506"/>
                    <a:pt x="368" y="505"/>
                  </a:cubicBezTo>
                  <a:cubicBezTo>
                    <a:pt x="368" y="503"/>
                    <a:pt x="370" y="501"/>
                    <a:pt x="370" y="500"/>
                  </a:cubicBezTo>
                  <a:cubicBezTo>
                    <a:pt x="369" y="501"/>
                    <a:pt x="367" y="500"/>
                    <a:pt x="364" y="502"/>
                  </a:cubicBezTo>
                  <a:cubicBezTo>
                    <a:pt x="366" y="505"/>
                    <a:pt x="367" y="505"/>
                    <a:pt x="369" y="506"/>
                  </a:cubicBezTo>
                  <a:cubicBezTo>
                    <a:pt x="369" y="508"/>
                    <a:pt x="365" y="506"/>
                    <a:pt x="369" y="509"/>
                  </a:cubicBezTo>
                  <a:cubicBezTo>
                    <a:pt x="366" y="510"/>
                    <a:pt x="367" y="508"/>
                    <a:pt x="365" y="506"/>
                  </a:cubicBezTo>
                  <a:cubicBezTo>
                    <a:pt x="363" y="504"/>
                    <a:pt x="362" y="507"/>
                    <a:pt x="363" y="508"/>
                  </a:cubicBezTo>
                  <a:cubicBezTo>
                    <a:pt x="364" y="510"/>
                    <a:pt x="364" y="507"/>
                    <a:pt x="366" y="509"/>
                  </a:cubicBezTo>
                  <a:cubicBezTo>
                    <a:pt x="367" y="511"/>
                    <a:pt x="365" y="511"/>
                    <a:pt x="364" y="513"/>
                  </a:cubicBezTo>
                  <a:cubicBezTo>
                    <a:pt x="363" y="510"/>
                    <a:pt x="361" y="512"/>
                    <a:pt x="360" y="510"/>
                  </a:cubicBezTo>
                  <a:cubicBezTo>
                    <a:pt x="359" y="510"/>
                    <a:pt x="359" y="511"/>
                    <a:pt x="358" y="512"/>
                  </a:cubicBezTo>
                  <a:cubicBezTo>
                    <a:pt x="357" y="509"/>
                    <a:pt x="357" y="510"/>
                    <a:pt x="355" y="508"/>
                  </a:cubicBezTo>
                  <a:cubicBezTo>
                    <a:pt x="352" y="509"/>
                    <a:pt x="353" y="516"/>
                    <a:pt x="356" y="516"/>
                  </a:cubicBezTo>
                  <a:cubicBezTo>
                    <a:pt x="356" y="517"/>
                    <a:pt x="356" y="518"/>
                    <a:pt x="355" y="518"/>
                  </a:cubicBezTo>
                  <a:cubicBezTo>
                    <a:pt x="355" y="518"/>
                    <a:pt x="354" y="516"/>
                    <a:pt x="353" y="515"/>
                  </a:cubicBezTo>
                  <a:cubicBezTo>
                    <a:pt x="352" y="516"/>
                    <a:pt x="353" y="522"/>
                    <a:pt x="350" y="518"/>
                  </a:cubicBezTo>
                  <a:cubicBezTo>
                    <a:pt x="351" y="517"/>
                    <a:pt x="352" y="518"/>
                    <a:pt x="352" y="516"/>
                  </a:cubicBezTo>
                  <a:cubicBezTo>
                    <a:pt x="351" y="515"/>
                    <a:pt x="350" y="517"/>
                    <a:pt x="349" y="514"/>
                  </a:cubicBezTo>
                  <a:cubicBezTo>
                    <a:pt x="347" y="514"/>
                    <a:pt x="347" y="517"/>
                    <a:pt x="345" y="515"/>
                  </a:cubicBezTo>
                  <a:cubicBezTo>
                    <a:pt x="343" y="516"/>
                    <a:pt x="343" y="518"/>
                    <a:pt x="344" y="521"/>
                  </a:cubicBezTo>
                  <a:cubicBezTo>
                    <a:pt x="346" y="522"/>
                    <a:pt x="344" y="518"/>
                    <a:pt x="346" y="518"/>
                  </a:cubicBezTo>
                  <a:cubicBezTo>
                    <a:pt x="347" y="518"/>
                    <a:pt x="346" y="522"/>
                    <a:pt x="345" y="523"/>
                  </a:cubicBezTo>
                  <a:cubicBezTo>
                    <a:pt x="343" y="518"/>
                    <a:pt x="343" y="517"/>
                    <a:pt x="340" y="513"/>
                  </a:cubicBezTo>
                  <a:cubicBezTo>
                    <a:pt x="343" y="513"/>
                    <a:pt x="344" y="513"/>
                    <a:pt x="347" y="510"/>
                  </a:cubicBezTo>
                  <a:cubicBezTo>
                    <a:pt x="344" y="509"/>
                    <a:pt x="340" y="512"/>
                    <a:pt x="338" y="515"/>
                  </a:cubicBezTo>
                  <a:cubicBezTo>
                    <a:pt x="337" y="511"/>
                    <a:pt x="340" y="510"/>
                    <a:pt x="342" y="510"/>
                  </a:cubicBezTo>
                  <a:cubicBezTo>
                    <a:pt x="343" y="508"/>
                    <a:pt x="338" y="510"/>
                    <a:pt x="338" y="507"/>
                  </a:cubicBezTo>
                  <a:cubicBezTo>
                    <a:pt x="336" y="511"/>
                    <a:pt x="332" y="510"/>
                    <a:pt x="329" y="511"/>
                  </a:cubicBezTo>
                  <a:cubicBezTo>
                    <a:pt x="328" y="513"/>
                    <a:pt x="330" y="513"/>
                    <a:pt x="331" y="514"/>
                  </a:cubicBezTo>
                  <a:cubicBezTo>
                    <a:pt x="330" y="516"/>
                    <a:pt x="328" y="514"/>
                    <a:pt x="328" y="516"/>
                  </a:cubicBezTo>
                  <a:cubicBezTo>
                    <a:pt x="328" y="517"/>
                    <a:pt x="331" y="518"/>
                    <a:pt x="330" y="516"/>
                  </a:cubicBezTo>
                  <a:cubicBezTo>
                    <a:pt x="331" y="516"/>
                    <a:pt x="330" y="519"/>
                    <a:pt x="329" y="520"/>
                  </a:cubicBezTo>
                  <a:cubicBezTo>
                    <a:pt x="330" y="521"/>
                    <a:pt x="332" y="519"/>
                    <a:pt x="331" y="518"/>
                  </a:cubicBezTo>
                  <a:cubicBezTo>
                    <a:pt x="332" y="517"/>
                    <a:pt x="334" y="523"/>
                    <a:pt x="333" y="519"/>
                  </a:cubicBezTo>
                  <a:cubicBezTo>
                    <a:pt x="335" y="519"/>
                    <a:pt x="333" y="522"/>
                    <a:pt x="336" y="524"/>
                  </a:cubicBezTo>
                  <a:cubicBezTo>
                    <a:pt x="334" y="522"/>
                    <a:pt x="332" y="525"/>
                    <a:pt x="331" y="523"/>
                  </a:cubicBezTo>
                  <a:cubicBezTo>
                    <a:pt x="330" y="525"/>
                    <a:pt x="332" y="525"/>
                    <a:pt x="333" y="528"/>
                  </a:cubicBezTo>
                  <a:cubicBezTo>
                    <a:pt x="332" y="526"/>
                    <a:pt x="330" y="526"/>
                    <a:pt x="328" y="528"/>
                  </a:cubicBezTo>
                  <a:cubicBezTo>
                    <a:pt x="327" y="526"/>
                    <a:pt x="329" y="524"/>
                    <a:pt x="330" y="522"/>
                  </a:cubicBezTo>
                  <a:cubicBezTo>
                    <a:pt x="327" y="524"/>
                    <a:pt x="327" y="526"/>
                    <a:pt x="323" y="525"/>
                  </a:cubicBezTo>
                  <a:cubicBezTo>
                    <a:pt x="322" y="526"/>
                    <a:pt x="324" y="527"/>
                    <a:pt x="324" y="527"/>
                  </a:cubicBezTo>
                  <a:cubicBezTo>
                    <a:pt x="325" y="531"/>
                    <a:pt x="321" y="526"/>
                    <a:pt x="320" y="528"/>
                  </a:cubicBezTo>
                  <a:cubicBezTo>
                    <a:pt x="318" y="529"/>
                    <a:pt x="321" y="530"/>
                    <a:pt x="321" y="529"/>
                  </a:cubicBezTo>
                  <a:cubicBezTo>
                    <a:pt x="323" y="531"/>
                    <a:pt x="319" y="531"/>
                    <a:pt x="320" y="533"/>
                  </a:cubicBezTo>
                  <a:cubicBezTo>
                    <a:pt x="318" y="533"/>
                    <a:pt x="320" y="530"/>
                    <a:pt x="319" y="528"/>
                  </a:cubicBezTo>
                  <a:cubicBezTo>
                    <a:pt x="318" y="528"/>
                    <a:pt x="318" y="528"/>
                    <a:pt x="317" y="527"/>
                  </a:cubicBezTo>
                  <a:cubicBezTo>
                    <a:pt x="316" y="528"/>
                    <a:pt x="316" y="529"/>
                    <a:pt x="316" y="530"/>
                  </a:cubicBezTo>
                  <a:cubicBezTo>
                    <a:pt x="316" y="530"/>
                    <a:pt x="316" y="530"/>
                    <a:pt x="316" y="530"/>
                  </a:cubicBezTo>
                  <a:cubicBezTo>
                    <a:pt x="315" y="530"/>
                    <a:pt x="315" y="530"/>
                    <a:pt x="315" y="530"/>
                  </a:cubicBezTo>
                  <a:cubicBezTo>
                    <a:pt x="315" y="531"/>
                    <a:pt x="315" y="531"/>
                    <a:pt x="315" y="531"/>
                  </a:cubicBezTo>
                  <a:cubicBezTo>
                    <a:pt x="314" y="531"/>
                    <a:pt x="314" y="531"/>
                    <a:pt x="314" y="531"/>
                  </a:cubicBezTo>
                  <a:cubicBezTo>
                    <a:pt x="314" y="531"/>
                    <a:pt x="314" y="531"/>
                    <a:pt x="314" y="531"/>
                  </a:cubicBezTo>
                  <a:cubicBezTo>
                    <a:pt x="315" y="532"/>
                    <a:pt x="315" y="532"/>
                    <a:pt x="315" y="532"/>
                  </a:cubicBezTo>
                  <a:cubicBezTo>
                    <a:pt x="315" y="532"/>
                    <a:pt x="315" y="532"/>
                    <a:pt x="315" y="532"/>
                  </a:cubicBezTo>
                  <a:cubicBezTo>
                    <a:pt x="314" y="531"/>
                    <a:pt x="314" y="531"/>
                    <a:pt x="314" y="531"/>
                  </a:cubicBezTo>
                  <a:cubicBezTo>
                    <a:pt x="314" y="531"/>
                    <a:pt x="314" y="531"/>
                    <a:pt x="314" y="531"/>
                  </a:cubicBezTo>
                  <a:cubicBezTo>
                    <a:pt x="315" y="530"/>
                    <a:pt x="315" y="530"/>
                    <a:pt x="315" y="530"/>
                  </a:cubicBezTo>
                  <a:cubicBezTo>
                    <a:pt x="315" y="530"/>
                    <a:pt x="315" y="530"/>
                    <a:pt x="315" y="530"/>
                  </a:cubicBezTo>
                  <a:cubicBezTo>
                    <a:pt x="315" y="530"/>
                    <a:pt x="314" y="530"/>
                    <a:pt x="314" y="530"/>
                  </a:cubicBezTo>
                  <a:cubicBezTo>
                    <a:pt x="318" y="535"/>
                    <a:pt x="308" y="535"/>
                    <a:pt x="313" y="538"/>
                  </a:cubicBezTo>
                  <a:cubicBezTo>
                    <a:pt x="311" y="540"/>
                    <a:pt x="310" y="537"/>
                    <a:pt x="309" y="538"/>
                  </a:cubicBezTo>
                  <a:cubicBezTo>
                    <a:pt x="309" y="538"/>
                    <a:pt x="309" y="539"/>
                    <a:pt x="309" y="539"/>
                  </a:cubicBezTo>
                  <a:cubicBezTo>
                    <a:pt x="309" y="540"/>
                    <a:pt x="310" y="539"/>
                    <a:pt x="311" y="539"/>
                  </a:cubicBezTo>
                  <a:cubicBezTo>
                    <a:pt x="310" y="543"/>
                    <a:pt x="305" y="540"/>
                    <a:pt x="303" y="542"/>
                  </a:cubicBezTo>
                  <a:cubicBezTo>
                    <a:pt x="304" y="544"/>
                    <a:pt x="304" y="544"/>
                    <a:pt x="304" y="544"/>
                  </a:cubicBezTo>
                  <a:cubicBezTo>
                    <a:pt x="306" y="545"/>
                    <a:pt x="306" y="541"/>
                    <a:pt x="308" y="541"/>
                  </a:cubicBezTo>
                  <a:cubicBezTo>
                    <a:pt x="308" y="545"/>
                    <a:pt x="309" y="541"/>
                    <a:pt x="311" y="540"/>
                  </a:cubicBezTo>
                  <a:cubicBezTo>
                    <a:pt x="314" y="544"/>
                    <a:pt x="308" y="541"/>
                    <a:pt x="311" y="545"/>
                  </a:cubicBezTo>
                  <a:cubicBezTo>
                    <a:pt x="307" y="545"/>
                    <a:pt x="303" y="545"/>
                    <a:pt x="300" y="542"/>
                  </a:cubicBezTo>
                  <a:cubicBezTo>
                    <a:pt x="299" y="543"/>
                    <a:pt x="301" y="544"/>
                    <a:pt x="301" y="546"/>
                  </a:cubicBezTo>
                  <a:cubicBezTo>
                    <a:pt x="300" y="546"/>
                    <a:pt x="299" y="546"/>
                    <a:pt x="298" y="544"/>
                  </a:cubicBezTo>
                  <a:cubicBezTo>
                    <a:pt x="299" y="543"/>
                    <a:pt x="299" y="543"/>
                    <a:pt x="299" y="542"/>
                  </a:cubicBezTo>
                  <a:cubicBezTo>
                    <a:pt x="298" y="541"/>
                    <a:pt x="297" y="544"/>
                    <a:pt x="298" y="545"/>
                  </a:cubicBezTo>
                  <a:cubicBezTo>
                    <a:pt x="297" y="546"/>
                    <a:pt x="295" y="544"/>
                    <a:pt x="294" y="544"/>
                  </a:cubicBezTo>
                  <a:cubicBezTo>
                    <a:pt x="295" y="547"/>
                    <a:pt x="294" y="548"/>
                    <a:pt x="293" y="550"/>
                  </a:cubicBezTo>
                  <a:cubicBezTo>
                    <a:pt x="290" y="547"/>
                    <a:pt x="294" y="547"/>
                    <a:pt x="293" y="545"/>
                  </a:cubicBezTo>
                  <a:cubicBezTo>
                    <a:pt x="291" y="545"/>
                    <a:pt x="288" y="546"/>
                    <a:pt x="289" y="549"/>
                  </a:cubicBezTo>
                  <a:cubicBezTo>
                    <a:pt x="281" y="545"/>
                    <a:pt x="282" y="558"/>
                    <a:pt x="276" y="555"/>
                  </a:cubicBezTo>
                  <a:cubicBezTo>
                    <a:pt x="277" y="560"/>
                    <a:pt x="273" y="560"/>
                    <a:pt x="273" y="564"/>
                  </a:cubicBezTo>
                  <a:cubicBezTo>
                    <a:pt x="271" y="564"/>
                    <a:pt x="273" y="561"/>
                    <a:pt x="273" y="560"/>
                  </a:cubicBezTo>
                  <a:cubicBezTo>
                    <a:pt x="271" y="558"/>
                    <a:pt x="268" y="565"/>
                    <a:pt x="267" y="560"/>
                  </a:cubicBezTo>
                  <a:cubicBezTo>
                    <a:pt x="266" y="562"/>
                    <a:pt x="264" y="567"/>
                    <a:pt x="261" y="566"/>
                  </a:cubicBezTo>
                  <a:cubicBezTo>
                    <a:pt x="262" y="564"/>
                    <a:pt x="265" y="563"/>
                    <a:pt x="263" y="561"/>
                  </a:cubicBezTo>
                  <a:cubicBezTo>
                    <a:pt x="261" y="558"/>
                    <a:pt x="263" y="564"/>
                    <a:pt x="261" y="561"/>
                  </a:cubicBezTo>
                  <a:cubicBezTo>
                    <a:pt x="263" y="563"/>
                    <a:pt x="260" y="564"/>
                    <a:pt x="258" y="561"/>
                  </a:cubicBezTo>
                  <a:cubicBezTo>
                    <a:pt x="257" y="562"/>
                    <a:pt x="257" y="563"/>
                    <a:pt x="257" y="564"/>
                  </a:cubicBezTo>
                  <a:cubicBezTo>
                    <a:pt x="260" y="563"/>
                    <a:pt x="259" y="565"/>
                    <a:pt x="257" y="567"/>
                  </a:cubicBezTo>
                  <a:cubicBezTo>
                    <a:pt x="256" y="566"/>
                    <a:pt x="255" y="565"/>
                    <a:pt x="254" y="564"/>
                  </a:cubicBezTo>
                  <a:cubicBezTo>
                    <a:pt x="251" y="570"/>
                    <a:pt x="244" y="569"/>
                    <a:pt x="241" y="574"/>
                  </a:cubicBezTo>
                  <a:cubicBezTo>
                    <a:pt x="241" y="572"/>
                    <a:pt x="239" y="573"/>
                    <a:pt x="238" y="571"/>
                  </a:cubicBezTo>
                  <a:cubicBezTo>
                    <a:pt x="240" y="569"/>
                    <a:pt x="240" y="569"/>
                    <a:pt x="240" y="569"/>
                  </a:cubicBezTo>
                  <a:cubicBezTo>
                    <a:pt x="241" y="570"/>
                    <a:pt x="239" y="571"/>
                    <a:pt x="240" y="572"/>
                  </a:cubicBezTo>
                  <a:cubicBezTo>
                    <a:pt x="243" y="572"/>
                    <a:pt x="243" y="570"/>
                    <a:pt x="246" y="568"/>
                  </a:cubicBezTo>
                  <a:cubicBezTo>
                    <a:pt x="246" y="567"/>
                    <a:pt x="243" y="564"/>
                    <a:pt x="244" y="563"/>
                  </a:cubicBezTo>
                  <a:cubicBezTo>
                    <a:pt x="245" y="565"/>
                    <a:pt x="247" y="567"/>
                    <a:pt x="249" y="567"/>
                  </a:cubicBezTo>
                  <a:cubicBezTo>
                    <a:pt x="250" y="562"/>
                    <a:pt x="250" y="565"/>
                    <a:pt x="251" y="562"/>
                  </a:cubicBezTo>
                  <a:cubicBezTo>
                    <a:pt x="253" y="564"/>
                    <a:pt x="253" y="564"/>
                    <a:pt x="253" y="564"/>
                  </a:cubicBezTo>
                  <a:cubicBezTo>
                    <a:pt x="254" y="562"/>
                    <a:pt x="255" y="564"/>
                    <a:pt x="256" y="563"/>
                  </a:cubicBezTo>
                  <a:cubicBezTo>
                    <a:pt x="257" y="561"/>
                    <a:pt x="254" y="558"/>
                    <a:pt x="256" y="557"/>
                  </a:cubicBezTo>
                  <a:cubicBezTo>
                    <a:pt x="257" y="560"/>
                    <a:pt x="257" y="559"/>
                    <a:pt x="259" y="560"/>
                  </a:cubicBezTo>
                  <a:cubicBezTo>
                    <a:pt x="259" y="557"/>
                    <a:pt x="260" y="559"/>
                    <a:pt x="263" y="557"/>
                  </a:cubicBezTo>
                  <a:cubicBezTo>
                    <a:pt x="264" y="559"/>
                    <a:pt x="263" y="560"/>
                    <a:pt x="264" y="561"/>
                  </a:cubicBezTo>
                  <a:cubicBezTo>
                    <a:pt x="264" y="562"/>
                    <a:pt x="265" y="561"/>
                    <a:pt x="265" y="562"/>
                  </a:cubicBezTo>
                  <a:cubicBezTo>
                    <a:pt x="268" y="559"/>
                    <a:pt x="262" y="556"/>
                    <a:pt x="266" y="554"/>
                  </a:cubicBezTo>
                  <a:cubicBezTo>
                    <a:pt x="266" y="552"/>
                    <a:pt x="261" y="554"/>
                    <a:pt x="263" y="556"/>
                  </a:cubicBezTo>
                  <a:cubicBezTo>
                    <a:pt x="264" y="559"/>
                    <a:pt x="262" y="554"/>
                    <a:pt x="261" y="553"/>
                  </a:cubicBezTo>
                  <a:cubicBezTo>
                    <a:pt x="260" y="554"/>
                    <a:pt x="260" y="555"/>
                    <a:pt x="261" y="556"/>
                  </a:cubicBezTo>
                  <a:cubicBezTo>
                    <a:pt x="257" y="554"/>
                    <a:pt x="256" y="558"/>
                    <a:pt x="253" y="556"/>
                  </a:cubicBezTo>
                  <a:cubicBezTo>
                    <a:pt x="252" y="558"/>
                    <a:pt x="256" y="559"/>
                    <a:pt x="255" y="561"/>
                  </a:cubicBezTo>
                  <a:cubicBezTo>
                    <a:pt x="254" y="561"/>
                    <a:pt x="253" y="560"/>
                    <a:pt x="252" y="558"/>
                  </a:cubicBezTo>
                  <a:cubicBezTo>
                    <a:pt x="250" y="560"/>
                    <a:pt x="247" y="562"/>
                    <a:pt x="248" y="564"/>
                  </a:cubicBezTo>
                  <a:cubicBezTo>
                    <a:pt x="246" y="565"/>
                    <a:pt x="247" y="562"/>
                    <a:pt x="246" y="561"/>
                  </a:cubicBezTo>
                  <a:cubicBezTo>
                    <a:pt x="245" y="559"/>
                    <a:pt x="244" y="564"/>
                    <a:pt x="243" y="563"/>
                  </a:cubicBezTo>
                  <a:cubicBezTo>
                    <a:pt x="244" y="566"/>
                    <a:pt x="242" y="567"/>
                    <a:pt x="239" y="568"/>
                  </a:cubicBezTo>
                  <a:cubicBezTo>
                    <a:pt x="238" y="567"/>
                    <a:pt x="239" y="567"/>
                    <a:pt x="239" y="566"/>
                  </a:cubicBezTo>
                  <a:cubicBezTo>
                    <a:pt x="235" y="566"/>
                    <a:pt x="229" y="566"/>
                    <a:pt x="230" y="573"/>
                  </a:cubicBezTo>
                  <a:cubicBezTo>
                    <a:pt x="228" y="572"/>
                    <a:pt x="227" y="572"/>
                    <a:pt x="226" y="569"/>
                  </a:cubicBezTo>
                  <a:cubicBezTo>
                    <a:pt x="224" y="571"/>
                    <a:pt x="222" y="572"/>
                    <a:pt x="221" y="570"/>
                  </a:cubicBezTo>
                  <a:cubicBezTo>
                    <a:pt x="221" y="570"/>
                    <a:pt x="221" y="571"/>
                    <a:pt x="220" y="571"/>
                  </a:cubicBezTo>
                  <a:cubicBezTo>
                    <a:pt x="223" y="574"/>
                    <a:pt x="225" y="571"/>
                    <a:pt x="227" y="574"/>
                  </a:cubicBezTo>
                  <a:cubicBezTo>
                    <a:pt x="221" y="575"/>
                    <a:pt x="215" y="575"/>
                    <a:pt x="210" y="581"/>
                  </a:cubicBezTo>
                  <a:cubicBezTo>
                    <a:pt x="209" y="580"/>
                    <a:pt x="210" y="579"/>
                    <a:pt x="209" y="578"/>
                  </a:cubicBezTo>
                  <a:cubicBezTo>
                    <a:pt x="209" y="580"/>
                    <a:pt x="207" y="585"/>
                    <a:pt x="205" y="582"/>
                  </a:cubicBezTo>
                  <a:cubicBezTo>
                    <a:pt x="208" y="583"/>
                    <a:pt x="206" y="578"/>
                    <a:pt x="208" y="579"/>
                  </a:cubicBezTo>
                  <a:cubicBezTo>
                    <a:pt x="207" y="578"/>
                    <a:pt x="206" y="577"/>
                    <a:pt x="205" y="579"/>
                  </a:cubicBezTo>
                  <a:cubicBezTo>
                    <a:pt x="201" y="573"/>
                    <a:pt x="207" y="575"/>
                    <a:pt x="209" y="577"/>
                  </a:cubicBezTo>
                  <a:cubicBezTo>
                    <a:pt x="212" y="575"/>
                    <a:pt x="211" y="574"/>
                    <a:pt x="213" y="573"/>
                  </a:cubicBezTo>
                  <a:cubicBezTo>
                    <a:pt x="211" y="571"/>
                    <a:pt x="208" y="572"/>
                    <a:pt x="206" y="571"/>
                  </a:cubicBezTo>
                  <a:cubicBezTo>
                    <a:pt x="207" y="574"/>
                    <a:pt x="201" y="574"/>
                    <a:pt x="200" y="578"/>
                  </a:cubicBezTo>
                  <a:cubicBezTo>
                    <a:pt x="198" y="577"/>
                    <a:pt x="203" y="575"/>
                    <a:pt x="201" y="572"/>
                  </a:cubicBezTo>
                  <a:cubicBezTo>
                    <a:pt x="199" y="570"/>
                    <a:pt x="201" y="574"/>
                    <a:pt x="199" y="571"/>
                  </a:cubicBezTo>
                  <a:cubicBezTo>
                    <a:pt x="200" y="570"/>
                    <a:pt x="201" y="568"/>
                    <a:pt x="203" y="568"/>
                  </a:cubicBezTo>
                  <a:cubicBezTo>
                    <a:pt x="205" y="571"/>
                    <a:pt x="201" y="569"/>
                    <a:pt x="201" y="571"/>
                  </a:cubicBezTo>
                  <a:cubicBezTo>
                    <a:pt x="205" y="574"/>
                    <a:pt x="206" y="566"/>
                    <a:pt x="209" y="569"/>
                  </a:cubicBezTo>
                  <a:cubicBezTo>
                    <a:pt x="207" y="568"/>
                    <a:pt x="210" y="565"/>
                    <a:pt x="210" y="563"/>
                  </a:cubicBezTo>
                  <a:cubicBezTo>
                    <a:pt x="211" y="564"/>
                    <a:pt x="210" y="564"/>
                    <a:pt x="211" y="566"/>
                  </a:cubicBezTo>
                  <a:cubicBezTo>
                    <a:pt x="213" y="565"/>
                    <a:pt x="210" y="563"/>
                    <a:pt x="213" y="563"/>
                  </a:cubicBezTo>
                  <a:cubicBezTo>
                    <a:pt x="214" y="564"/>
                    <a:pt x="212" y="565"/>
                    <a:pt x="214" y="567"/>
                  </a:cubicBezTo>
                  <a:cubicBezTo>
                    <a:pt x="213" y="568"/>
                    <a:pt x="212" y="568"/>
                    <a:pt x="211" y="567"/>
                  </a:cubicBezTo>
                  <a:cubicBezTo>
                    <a:pt x="210" y="568"/>
                    <a:pt x="211" y="570"/>
                    <a:pt x="212" y="571"/>
                  </a:cubicBezTo>
                  <a:cubicBezTo>
                    <a:pt x="216" y="573"/>
                    <a:pt x="217" y="567"/>
                    <a:pt x="218" y="566"/>
                  </a:cubicBezTo>
                  <a:cubicBezTo>
                    <a:pt x="217" y="565"/>
                    <a:pt x="216" y="567"/>
                    <a:pt x="216" y="567"/>
                  </a:cubicBezTo>
                  <a:cubicBezTo>
                    <a:pt x="215" y="561"/>
                    <a:pt x="221" y="563"/>
                    <a:pt x="225" y="564"/>
                  </a:cubicBezTo>
                  <a:cubicBezTo>
                    <a:pt x="226" y="563"/>
                    <a:pt x="223" y="560"/>
                    <a:pt x="225" y="560"/>
                  </a:cubicBezTo>
                  <a:cubicBezTo>
                    <a:pt x="226" y="561"/>
                    <a:pt x="225" y="562"/>
                    <a:pt x="226" y="563"/>
                  </a:cubicBezTo>
                  <a:cubicBezTo>
                    <a:pt x="229" y="558"/>
                    <a:pt x="233" y="551"/>
                    <a:pt x="238" y="549"/>
                  </a:cubicBezTo>
                  <a:cubicBezTo>
                    <a:pt x="237" y="547"/>
                    <a:pt x="235" y="550"/>
                    <a:pt x="234" y="547"/>
                  </a:cubicBezTo>
                  <a:cubicBezTo>
                    <a:pt x="236" y="547"/>
                    <a:pt x="237" y="546"/>
                    <a:pt x="239" y="548"/>
                  </a:cubicBezTo>
                  <a:cubicBezTo>
                    <a:pt x="242" y="545"/>
                    <a:pt x="250" y="549"/>
                    <a:pt x="250" y="541"/>
                  </a:cubicBezTo>
                  <a:cubicBezTo>
                    <a:pt x="251" y="543"/>
                    <a:pt x="252" y="541"/>
                    <a:pt x="254" y="542"/>
                  </a:cubicBezTo>
                  <a:cubicBezTo>
                    <a:pt x="255" y="541"/>
                    <a:pt x="253" y="538"/>
                    <a:pt x="255" y="540"/>
                  </a:cubicBezTo>
                  <a:cubicBezTo>
                    <a:pt x="256" y="539"/>
                    <a:pt x="253" y="539"/>
                    <a:pt x="253" y="537"/>
                  </a:cubicBezTo>
                  <a:cubicBezTo>
                    <a:pt x="254" y="536"/>
                    <a:pt x="256" y="540"/>
                    <a:pt x="257" y="539"/>
                  </a:cubicBezTo>
                  <a:cubicBezTo>
                    <a:pt x="258" y="538"/>
                    <a:pt x="257" y="538"/>
                    <a:pt x="256" y="538"/>
                  </a:cubicBezTo>
                  <a:cubicBezTo>
                    <a:pt x="257" y="535"/>
                    <a:pt x="268" y="537"/>
                    <a:pt x="266" y="530"/>
                  </a:cubicBezTo>
                  <a:cubicBezTo>
                    <a:pt x="266" y="530"/>
                    <a:pt x="267" y="531"/>
                    <a:pt x="268" y="532"/>
                  </a:cubicBezTo>
                  <a:cubicBezTo>
                    <a:pt x="268" y="530"/>
                    <a:pt x="272" y="530"/>
                    <a:pt x="274" y="529"/>
                  </a:cubicBezTo>
                  <a:cubicBezTo>
                    <a:pt x="276" y="528"/>
                    <a:pt x="271" y="528"/>
                    <a:pt x="273" y="527"/>
                  </a:cubicBezTo>
                  <a:cubicBezTo>
                    <a:pt x="276" y="527"/>
                    <a:pt x="284" y="526"/>
                    <a:pt x="280" y="517"/>
                  </a:cubicBezTo>
                  <a:cubicBezTo>
                    <a:pt x="282" y="517"/>
                    <a:pt x="281" y="519"/>
                    <a:pt x="283" y="521"/>
                  </a:cubicBezTo>
                  <a:cubicBezTo>
                    <a:pt x="284" y="522"/>
                    <a:pt x="285" y="521"/>
                    <a:pt x="285" y="522"/>
                  </a:cubicBezTo>
                  <a:cubicBezTo>
                    <a:pt x="286" y="522"/>
                    <a:pt x="284" y="519"/>
                    <a:pt x="283" y="518"/>
                  </a:cubicBezTo>
                  <a:cubicBezTo>
                    <a:pt x="286" y="516"/>
                    <a:pt x="288" y="513"/>
                    <a:pt x="286" y="507"/>
                  </a:cubicBezTo>
                  <a:cubicBezTo>
                    <a:pt x="285" y="507"/>
                    <a:pt x="284" y="507"/>
                    <a:pt x="284" y="507"/>
                  </a:cubicBezTo>
                  <a:cubicBezTo>
                    <a:pt x="283" y="508"/>
                    <a:pt x="284" y="509"/>
                    <a:pt x="285" y="510"/>
                  </a:cubicBezTo>
                  <a:cubicBezTo>
                    <a:pt x="283" y="509"/>
                    <a:pt x="283" y="511"/>
                    <a:pt x="282" y="511"/>
                  </a:cubicBezTo>
                  <a:cubicBezTo>
                    <a:pt x="282" y="512"/>
                    <a:pt x="282" y="513"/>
                    <a:pt x="284" y="512"/>
                  </a:cubicBezTo>
                  <a:cubicBezTo>
                    <a:pt x="284" y="515"/>
                    <a:pt x="284" y="517"/>
                    <a:pt x="282" y="517"/>
                  </a:cubicBezTo>
                  <a:cubicBezTo>
                    <a:pt x="282" y="515"/>
                    <a:pt x="283" y="514"/>
                    <a:pt x="280" y="512"/>
                  </a:cubicBezTo>
                  <a:cubicBezTo>
                    <a:pt x="282" y="511"/>
                    <a:pt x="282" y="509"/>
                    <a:pt x="283" y="508"/>
                  </a:cubicBezTo>
                  <a:cubicBezTo>
                    <a:pt x="281" y="506"/>
                    <a:pt x="280" y="508"/>
                    <a:pt x="279" y="508"/>
                  </a:cubicBezTo>
                  <a:cubicBezTo>
                    <a:pt x="280" y="505"/>
                    <a:pt x="277" y="506"/>
                    <a:pt x="276" y="504"/>
                  </a:cubicBezTo>
                  <a:cubicBezTo>
                    <a:pt x="276" y="508"/>
                    <a:pt x="277" y="506"/>
                    <a:pt x="274" y="507"/>
                  </a:cubicBezTo>
                  <a:cubicBezTo>
                    <a:pt x="276" y="509"/>
                    <a:pt x="278" y="508"/>
                    <a:pt x="280" y="509"/>
                  </a:cubicBezTo>
                  <a:cubicBezTo>
                    <a:pt x="280" y="510"/>
                    <a:pt x="278" y="511"/>
                    <a:pt x="278" y="512"/>
                  </a:cubicBezTo>
                  <a:cubicBezTo>
                    <a:pt x="277" y="510"/>
                    <a:pt x="276" y="512"/>
                    <a:pt x="275" y="511"/>
                  </a:cubicBezTo>
                  <a:cubicBezTo>
                    <a:pt x="275" y="510"/>
                    <a:pt x="276" y="510"/>
                    <a:pt x="275" y="508"/>
                  </a:cubicBezTo>
                  <a:cubicBezTo>
                    <a:pt x="273" y="507"/>
                    <a:pt x="271" y="511"/>
                    <a:pt x="269" y="512"/>
                  </a:cubicBezTo>
                  <a:cubicBezTo>
                    <a:pt x="269" y="510"/>
                    <a:pt x="269" y="510"/>
                    <a:pt x="269" y="509"/>
                  </a:cubicBezTo>
                  <a:cubicBezTo>
                    <a:pt x="267" y="512"/>
                    <a:pt x="264" y="510"/>
                    <a:pt x="267" y="514"/>
                  </a:cubicBezTo>
                  <a:cubicBezTo>
                    <a:pt x="265" y="514"/>
                    <a:pt x="264" y="513"/>
                    <a:pt x="262" y="514"/>
                  </a:cubicBezTo>
                  <a:cubicBezTo>
                    <a:pt x="262" y="514"/>
                    <a:pt x="263" y="514"/>
                    <a:pt x="264" y="516"/>
                  </a:cubicBezTo>
                  <a:cubicBezTo>
                    <a:pt x="262" y="515"/>
                    <a:pt x="260" y="515"/>
                    <a:pt x="258" y="513"/>
                  </a:cubicBezTo>
                  <a:cubicBezTo>
                    <a:pt x="257" y="516"/>
                    <a:pt x="257" y="523"/>
                    <a:pt x="252" y="520"/>
                  </a:cubicBezTo>
                  <a:cubicBezTo>
                    <a:pt x="251" y="520"/>
                    <a:pt x="251" y="522"/>
                    <a:pt x="252" y="523"/>
                  </a:cubicBezTo>
                  <a:cubicBezTo>
                    <a:pt x="250" y="522"/>
                    <a:pt x="249" y="524"/>
                    <a:pt x="246" y="526"/>
                  </a:cubicBezTo>
                  <a:cubicBezTo>
                    <a:pt x="244" y="523"/>
                    <a:pt x="246" y="522"/>
                    <a:pt x="248" y="521"/>
                  </a:cubicBezTo>
                  <a:cubicBezTo>
                    <a:pt x="245" y="519"/>
                    <a:pt x="246" y="523"/>
                    <a:pt x="244" y="522"/>
                  </a:cubicBezTo>
                  <a:cubicBezTo>
                    <a:pt x="243" y="522"/>
                    <a:pt x="243" y="525"/>
                    <a:pt x="245" y="525"/>
                  </a:cubicBezTo>
                  <a:cubicBezTo>
                    <a:pt x="245" y="527"/>
                    <a:pt x="241" y="527"/>
                    <a:pt x="240" y="524"/>
                  </a:cubicBezTo>
                  <a:cubicBezTo>
                    <a:pt x="238" y="526"/>
                    <a:pt x="235" y="525"/>
                    <a:pt x="235" y="529"/>
                  </a:cubicBezTo>
                  <a:cubicBezTo>
                    <a:pt x="236" y="531"/>
                    <a:pt x="235" y="526"/>
                    <a:pt x="237" y="529"/>
                  </a:cubicBezTo>
                  <a:cubicBezTo>
                    <a:pt x="236" y="532"/>
                    <a:pt x="233" y="530"/>
                    <a:pt x="231" y="532"/>
                  </a:cubicBezTo>
                  <a:cubicBezTo>
                    <a:pt x="231" y="532"/>
                    <a:pt x="232" y="532"/>
                    <a:pt x="233" y="534"/>
                  </a:cubicBezTo>
                  <a:cubicBezTo>
                    <a:pt x="221" y="535"/>
                    <a:pt x="217" y="545"/>
                    <a:pt x="206" y="545"/>
                  </a:cubicBezTo>
                  <a:cubicBezTo>
                    <a:pt x="205" y="552"/>
                    <a:pt x="197" y="551"/>
                    <a:pt x="194" y="555"/>
                  </a:cubicBezTo>
                  <a:cubicBezTo>
                    <a:pt x="195" y="550"/>
                    <a:pt x="200" y="552"/>
                    <a:pt x="199" y="546"/>
                  </a:cubicBezTo>
                  <a:cubicBezTo>
                    <a:pt x="201" y="547"/>
                    <a:pt x="200" y="549"/>
                    <a:pt x="202" y="549"/>
                  </a:cubicBezTo>
                  <a:cubicBezTo>
                    <a:pt x="200" y="545"/>
                    <a:pt x="206" y="544"/>
                    <a:pt x="206" y="541"/>
                  </a:cubicBezTo>
                  <a:cubicBezTo>
                    <a:pt x="208" y="541"/>
                    <a:pt x="207" y="545"/>
                    <a:pt x="209" y="545"/>
                  </a:cubicBezTo>
                  <a:cubicBezTo>
                    <a:pt x="209" y="544"/>
                    <a:pt x="209" y="541"/>
                    <a:pt x="211" y="542"/>
                  </a:cubicBezTo>
                  <a:cubicBezTo>
                    <a:pt x="208" y="540"/>
                    <a:pt x="211" y="541"/>
                    <a:pt x="210" y="538"/>
                  </a:cubicBezTo>
                  <a:cubicBezTo>
                    <a:pt x="211" y="538"/>
                    <a:pt x="212" y="538"/>
                    <a:pt x="213" y="540"/>
                  </a:cubicBezTo>
                  <a:cubicBezTo>
                    <a:pt x="213" y="537"/>
                    <a:pt x="216" y="541"/>
                    <a:pt x="218" y="538"/>
                  </a:cubicBezTo>
                  <a:cubicBezTo>
                    <a:pt x="219" y="537"/>
                    <a:pt x="216" y="537"/>
                    <a:pt x="215" y="537"/>
                  </a:cubicBezTo>
                  <a:cubicBezTo>
                    <a:pt x="215" y="535"/>
                    <a:pt x="218" y="537"/>
                    <a:pt x="217" y="534"/>
                  </a:cubicBezTo>
                  <a:cubicBezTo>
                    <a:pt x="221" y="532"/>
                    <a:pt x="225" y="533"/>
                    <a:pt x="226" y="526"/>
                  </a:cubicBezTo>
                  <a:cubicBezTo>
                    <a:pt x="228" y="529"/>
                    <a:pt x="228" y="529"/>
                    <a:pt x="228" y="529"/>
                  </a:cubicBezTo>
                  <a:cubicBezTo>
                    <a:pt x="228" y="527"/>
                    <a:pt x="229" y="528"/>
                    <a:pt x="231" y="528"/>
                  </a:cubicBezTo>
                  <a:cubicBezTo>
                    <a:pt x="231" y="526"/>
                    <a:pt x="228" y="526"/>
                    <a:pt x="227" y="525"/>
                  </a:cubicBezTo>
                  <a:cubicBezTo>
                    <a:pt x="227" y="524"/>
                    <a:pt x="228" y="522"/>
                    <a:pt x="225" y="520"/>
                  </a:cubicBezTo>
                  <a:cubicBezTo>
                    <a:pt x="226" y="519"/>
                    <a:pt x="231" y="522"/>
                    <a:pt x="229" y="518"/>
                  </a:cubicBezTo>
                  <a:cubicBezTo>
                    <a:pt x="231" y="518"/>
                    <a:pt x="231" y="522"/>
                    <a:pt x="231" y="523"/>
                  </a:cubicBezTo>
                  <a:cubicBezTo>
                    <a:pt x="234" y="524"/>
                    <a:pt x="234" y="521"/>
                    <a:pt x="232" y="517"/>
                  </a:cubicBezTo>
                  <a:cubicBezTo>
                    <a:pt x="233" y="516"/>
                    <a:pt x="234" y="516"/>
                    <a:pt x="234" y="514"/>
                  </a:cubicBezTo>
                  <a:cubicBezTo>
                    <a:pt x="236" y="514"/>
                    <a:pt x="235" y="517"/>
                    <a:pt x="233" y="517"/>
                  </a:cubicBezTo>
                  <a:cubicBezTo>
                    <a:pt x="235" y="525"/>
                    <a:pt x="243" y="520"/>
                    <a:pt x="241" y="515"/>
                  </a:cubicBezTo>
                  <a:cubicBezTo>
                    <a:pt x="243" y="513"/>
                    <a:pt x="242" y="519"/>
                    <a:pt x="244" y="516"/>
                  </a:cubicBezTo>
                  <a:cubicBezTo>
                    <a:pt x="245" y="517"/>
                    <a:pt x="244" y="517"/>
                    <a:pt x="243" y="518"/>
                  </a:cubicBezTo>
                  <a:cubicBezTo>
                    <a:pt x="247" y="520"/>
                    <a:pt x="244" y="513"/>
                    <a:pt x="247" y="515"/>
                  </a:cubicBezTo>
                  <a:cubicBezTo>
                    <a:pt x="247" y="514"/>
                    <a:pt x="246" y="514"/>
                    <a:pt x="246" y="512"/>
                  </a:cubicBezTo>
                  <a:cubicBezTo>
                    <a:pt x="250" y="512"/>
                    <a:pt x="248" y="509"/>
                    <a:pt x="252" y="509"/>
                  </a:cubicBezTo>
                  <a:cubicBezTo>
                    <a:pt x="250" y="506"/>
                    <a:pt x="253" y="507"/>
                    <a:pt x="253" y="503"/>
                  </a:cubicBezTo>
                  <a:cubicBezTo>
                    <a:pt x="255" y="504"/>
                    <a:pt x="253" y="504"/>
                    <a:pt x="254" y="506"/>
                  </a:cubicBezTo>
                  <a:cubicBezTo>
                    <a:pt x="256" y="507"/>
                    <a:pt x="257" y="503"/>
                    <a:pt x="255" y="501"/>
                  </a:cubicBezTo>
                  <a:cubicBezTo>
                    <a:pt x="258" y="500"/>
                    <a:pt x="257" y="503"/>
                    <a:pt x="259" y="503"/>
                  </a:cubicBezTo>
                  <a:cubicBezTo>
                    <a:pt x="261" y="501"/>
                    <a:pt x="258" y="499"/>
                    <a:pt x="261" y="500"/>
                  </a:cubicBezTo>
                  <a:cubicBezTo>
                    <a:pt x="262" y="497"/>
                    <a:pt x="258" y="497"/>
                    <a:pt x="257" y="496"/>
                  </a:cubicBezTo>
                  <a:cubicBezTo>
                    <a:pt x="258" y="494"/>
                    <a:pt x="259" y="494"/>
                    <a:pt x="260" y="494"/>
                  </a:cubicBezTo>
                  <a:cubicBezTo>
                    <a:pt x="260" y="492"/>
                    <a:pt x="262" y="491"/>
                    <a:pt x="261" y="489"/>
                  </a:cubicBezTo>
                  <a:cubicBezTo>
                    <a:pt x="260" y="487"/>
                    <a:pt x="261" y="491"/>
                    <a:pt x="259" y="491"/>
                  </a:cubicBezTo>
                  <a:cubicBezTo>
                    <a:pt x="258" y="486"/>
                    <a:pt x="259" y="489"/>
                    <a:pt x="256" y="487"/>
                  </a:cubicBezTo>
                  <a:cubicBezTo>
                    <a:pt x="260" y="486"/>
                    <a:pt x="261" y="484"/>
                    <a:pt x="265" y="486"/>
                  </a:cubicBezTo>
                  <a:cubicBezTo>
                    <a:pt x="265" y="482"/>
                    <a:pt x="267" y="479"/>
                    <a:pt x="269" y="477"/>
                  </a:cubicBezTo>
                  <a:cubicBezTo>
                    <a:pt x="271" y="482"/>
                    <a:pt x="264" y="482"/>
                    <a:pt x="267" y="486"/>
                  </a:cubicBezTo>
                  <a:cubicBezTo>
                    <a:pt x="270" y="486"/>
                    <a:pt x="273" y="486"/>
                    <a:pt x="275" y="489"/>
                  </a:cubicBezTo>
                  <a:cubicBezTo>
                    <a:pt x="273" y="491"/>
                    <a:pt x="269" y="488"/>
                    <a:pt x="266" y="490"/>
                  </a:cubicBezTo>
                  <a:cubicBezTo>
                    <a:pt x="268" y="492"/>
                    <a:pt x="270" y="490"/>
                    <a:pt x="272" y="491"/>
                  </a:cubicBezTo>
                  <a:cubicBezTo>
                    <a:pt x="271" y="494"/>
                    <a:pt x="263" y="493"/>
                    <a:pt x="262" y="497"/>
                  </a:cubicBezTo>
                  <a:cubicBezTo>
                    <a:pt x="263" y="498"/>
                    <a:pt x="267" y="500"/>
                    <a:pt x="267" y="503"/>
                  </a:cubicBezTo>
                  <a:cubicBezTo>
                    <a:pt x="270" y="504"/>
                    <a:pt x="271" y="500"/>
                    <a:pt x="274" y="498"/>
                  </a:cubicBezTo>
                  <a:cubicBezTo>
                    <a:pt x="273" y="497"/>
                    <a:pt x="272" y="497"/>
                    <a:pt x="271" y="496"/>
                  </a:cubicBezTo>
                  <a:cubicBezTo>
                    <a:pt x="273" y="495"/>
                    <a:pt x="274" y="496"/>
                    <a:pt x="272" y="493"/>
                  </a:cubicBezTo>
                  <a:cubicBezTo>
                    <a:pt x="273" y="494"/>
                    <a:pt x="274" y="494"/>
                    <a:pt x="276" y="493"/>
                  </a:cubicBezTo>
                  <a:cubicBezTo>
                    <a:pt x="277" y="493"/>
                    <a:pt x="274" y="492"/>
                    <a:pt x="274" y="493"/>
                  </a:cubicBezTo>
                  <a:cubicBezTo>
                    <a:pt x="278" y="491"/>
                    <a:pt x="282" y="490"/>
                    <a:pt x="287" y="486"/>
                  </a:cubicBezTo>
                  <a:cubicBezTo>
                    <a:pt x="287" y="486"/>
                    <a:pt x="286" y="485"/>
                    <a:pt x="287" y="484"/>
                  </a:cubicBezTo>
                  <a:cubicBezTo>
                    <a:pt x="286" y="483"/>
                    <a:pt x="284" y="484"/>
                    <a:pt x="283" y="485"/>
                  </a:cubicBezTo>
                  <a:cubicBezTo>
                    <a:pt x="285" y="482"/>
                    <a:pt x="282" y="481"/>
                    <a:pt x="280" y="482"/>
                  </a:cubicBezTo>
                  <a:cubicBezTo>
                    <a:pt x="280" y="483"/>
                    <a:pt x="283" y="485"/>
                    <a:pt x="281" y="487"/>
                  </a:cubicBezTo>
                  <a:cubicBezTo>
                    <a:pt x="280" y="487"/>
                    <a:pt x="280" y="483"/>
                    <a:pt x="278" y="482"/>
                  </a:cubicBezTo>
                  <a:cubicBezTo>
                    <a:pt x="276" y="484"/>
                    <a:pt x="279" y="486"/>
                    <a:pt x="279" y="487"/>
                  </a:cubicBezTo>
                  <a:cubicBezTo>
                    <a:pt x="275" y="487"/>
                    <a:pt x="274" y="480"/>
                    <a:pt x="271" y="484"/>
                  </a:cubicBezTo>
                  <a:cubicBezTo>
                    <a:pt x="269" y="482"/>
                    <a:pt x="272" y="482"/>
                    <a:pt x="273" y="480"/>
                  </a:cubicBezTo>
                  <a:cubicBezTo>
                    <a:pt x="274" y="481"/>
                    <a:pt x="274" y="482"/>
                    <a:pt x="275" y="483"/>
                  </a:cubicBezTo>
                  <a:cubicBezTo>
                    <a:pt x="281" y="481"/>
                    <a:pt x="274" y="473"/>
                    <a:pt x="271" y="479"/>
                  </a:cubicBezTo>
                  <a:cubicBezTo>
                    <a:pt x="271" y="478"/>
                    <a:pt x="271" y="477"/>
                    <a:pt x="270" y="477"/>
                  </a:cubicBezTo>
                  <a:cubicBezTo>
                    <a:pt x="270" y="477"/>
                    <a:pt x="273" y="474"/>
                    <a:pt x="275" y="476"/>
                  </a:cubicBezTo>
                  <a:cubicBezTo>
                    <a:pt x="276" y="474"/>
                    <a:pt x="272" y="474"/>
                    <a:pt x="273" y="472"/>
                  </a:cubicBezTo>
                  <a:cubicBezTo>
                    <a:pt x="270" y="476"/>
                    <a:pt x="267" y="473"/>
                    <a:pt x="264" y="476"/>
                  </a:cubicBezTo>
                  <a:cubicBezTo>
                    <a:pt x="265" y="478"/>
                    <a:pt x="263" y="481"/>
                    <a:pt x="264" y="480"/>
                  </a:cubicBezTo>
                  <a:cubicBezTo>
                    <a:pt x="262" y="482"/>
                    <a:pt x="258" y="483"/>
                    <a:pt x="256" y="485"/>
                  </a:cubicBezTo>
                  <a:cubicBezTo>
                    <a:pt x="256" y="482"/>
                    <a:pt x="257" y="481"/>
                    <a:pt x="254" y="480"/>
                  </a:cubicBezTo>
                  <a:cubicBezTo>
                    <a:pt x="255" y="478"/>
                    <a:pt x="257" y="479"/>
                    <a:pt x="256" y="481"/>
                  </a:cubicBezTo>
                  <a:cubicBezTo>
                    <a:pt x="257" y="479"/>
                    <a:pt x="259" y="478"/>
                    <a:pt x="259" y="481"/>
                  </a:cubicBezTo>
                  <a:cubicBezTo>
                    <a:pt x="261" y="481"/>
                    <a:pt x="258" y="478"/>
                    <a:pt x="260" y="477"/>
                  </a:cubicBezTo>
                  <a:cubicBezTo>
                    <a:pt x="258" y="475"/>
                    <a:pt x="257" y="480"/>
                    <a:pt x="256" y="478"/>
                  </a:cubicBezTo>
                  <a:cubicBezTo>
                    <a:pt x="253" y="476"/>
                    <a:pt x="257" y="476"/>
                    <a:pt x="256" y="475"/>
                  </a:cubicBezTo>
                  <a:cubicBezTo>
                    <a:pt x="255" y="473"/>
                    <a:pt x="255" y="475"/>
                    <a:pt x="254" y="473"/>
                  </a:cubicBezTo>
                  <a:cubicBezTo>
                    <a:pt x="255" y="475"/>
                    <a:pt x="253" y="478"/>
                    <a:pt x="250" y="478"/>
                  </a:cubicBezTo>
                  <a:cubicBezTo>
                    <a:pt x="254" y="479"/>
                    <a:pt x="252" y="480"/>
                    <a:pt x="251" y="483"/>
                  </a:cubicBezTo>
                  <a:cubicBezTo>
                    <a:pt x="249" y="477"/>
                    <a:pt x="243" y="483"/>
                    <a:pt x="245" y="488"/>
                  </a:cubicBezTo>
                  <a:cubicBezTo>
                    <a:pt x="244" y="490"/>
                    <a:pt x="242" y="487"/>
                    <a:pt x="241" y="489"/>
                  </a:cubicBezTo>
                  <a:cubicBezTo>
                    <a:pt x="239" y="487"/>
                    <a:pt x="242" y="487"/>
                    <a:pt x="241" y="485"/>
                  </a:cubicBezTo>
                  <a:cubicBezTo>
                    <a:pt x="239" y="484"/>
                    <a:pt x="240" y="487"/>
                    <a:pt x="238" y="487"/>
                  </a:cubicBezTo>
                  <a:cubicBezTo>
                    <a:pt x="238" y="488"/>
                    <a:pt x="240" y="489"/>
                    <a:pt x="239" y="490"/>
                  </a:cubicBezTo>
                  <a:cubicBezTo>
                    <a:pt x="240" y="490"/>
                    <a:pt x="242" y="491"/>
                    <a:pt x="243" y="490"/>
                  </a:cubicBezTo>
                  <a:cubicBezTo>
                    <a:pt x="244" y="492"/>
                    <a:pt x="244" y="493"/>
                    <a:pt x="246" y="495"/>
                  </a:cubicBezTo>
                  <a:cubicBezTo>
                    <a:pt x="247" y="496"/>
                    <a:pt x="248" y="496"/>
                    <a:pt x="249" y="495"/>
                  </a:cubicBezTo>
                  <a:cubicBezTo>
                    <a:pt x="244" y="493"/>
                    <a:pt x="252" y="493"/>
                    <a:pt x="251" y="491"/>
                  </a:cubicBezTo>
                  <a:cubicBezTo>
                    <a:pt x="252" y="494"/>
                    <a:pt x="255" y="492"/>
                    <a:pt x="256" y="491"/>
                  </a:cubicBezTo>
                  <a:cubicBezTo>
                    <a:pt x="255" y="489"/>
                    <a:pt x="254" y="490"/>
                    <a:pt x="253" y="488"/>
                  </a:cubicBezTo>
                  <a:cubicBezTo>
                    <a:pt x="256" y="487"/>
                    <a:pt x="256" y="490"/>
                    <a:pt x="258" y="492"/>
                  </a:cubicBezTo>
                  <a:cubicBezTo>
                    <a:pt x="257" y="493"/>
                    <a:pt x="256" y="494"/>
                    <a:pt x="254" y="494"/>
                  </a:cubicBezTo>
                  <a:cubicBezTo>
                    <a:pt x="255" y="496"/>
                    <a:pt x="256" y="497"/>
                    <a:pt x="257" y="497"/>
                  </a:cubicBezTo>
                  <a:cubicBezTo>
                    <a:pt x="259" y="499"/>
                    <a:pt x="256" y="499"/>
                    <a:pt x="257" y="500"/>
                  </a:cubicBezTo>
                  <a:cubicBezTo>
                    <a:pt x="255" y="500"/>
                    <a:pt x="257" y="498"/>
                    <a:pt x="255" y="496"/>
                  </a:cubicBezTo>
                  <a:cubicBezTo>
                    <a:pt x="255" y="496"/>
                    <a:pt x="256" y="497"/>
                    <a:pt x="256" y="498"/>
                  </a:cubicBezTo>
                  <a:cubicBezTo>
                    <a:pt x="255" y="496"/>
                    <a:pt x="251" y="497"/>
                    <a:pt x="254" y="500"/>
                  </a:cubicBezTo>
                  <a:cubicBezTo>
                    <a:pt x="253" y="501"/>
                    <a:pt x="252" y="500"/>
                    <a:pt x="251" y="498"/>
                  </a:cubicBezTo>
                  <a:cubicBezTo>
                    <a:pt x="249" y="500"/>
                    <a:pt x="249" y="503"/>
                    <a:pt x="246" y="501"/>
                  </a:cubicBezTo>
                  <a:cubicBezTo>
                    <a:pt x="246" y="502"/>
                    <a:pt x="247" y="502"/>
                    <a:pt x="247" y="503"/>
                  </a:cubicBezTo>
                  <a:cubicBezTo>
                    <a:pt x="243" y="502"/>
                    <a:pt x="239" y="506"/>
                    <a:pt x="238" y="510"/>
                  </a:cubicBezTo>
                  <a:cubicBezTo>
                    <a:pt x="234" y="511"/>
                    <a:pt x="233" y="513"/>
                    <a:pt x="227" y="514"/>
                  </a:cubicBezTo>
                  <a:cubicBezTo>
                    <a:pt x="227" y="516"/>
                    <a:pt x="228" y="515"/>
                    <a:pt x="229" y="517"/>
                  </a:cubicBezTo>
                  <a:cubicBezTo>
                    <a:pt x="226" y="515"/>
                    <a:pt x="226" y="519"/>
                    <a:pt x="223" y="516"/>
                  </a:cubicBezTo>
                  <a:cubicBezTo>
                    <a:pt x="223" y="516"/>
                    <a:pt x="223" y="517"/>
                    <a:pt x="222" y="518"/>
                  </a:cubicBezTo>
                  <a:cubicBezTo>
                    <a:pt x="222" y="518"/>
                    <a:pt x="223" y="521"/>
                    <a:pt x="223" y="520"/>
                  </a:cubicBezTo>
                  <a:cubicBezTo>
                    <a:pt x="223" y="523"/>
                    <a:pt x="220" y="518"/>
                    <a:pt x="220" y="517"/>
                  </a:cubicBezTo>
                  <a:cubicBezTo>
                    <a:pt x="220" y="517"/>
                    <a:pt x="222" y="513"/>
                    <a:pt x="224" y="516"/>
                  </a:cubicBezTo>
                  <a:cubicBezTo>
                    <a:pt x="225" y="514"/>
                    <a:pt x="227" y="513"/>
                    <a:pt x="227" y="510"/>
                  </a:cubicBezTo>
                  <a:cubicBezTo>
                    <a:pt x="228" y="510"/>
                    <a:pt x="229" y="511"/>
                    <a:pt x="230" y="513"/>
                  </a:cubicBezTo>
                  <a:cubicBezTo>
                    <a:pt x="232" y="508"/>
                    <a:pt x="237" y="508"/>
                    <a:pt x="237" y="502"/>
                  </a:cubicBezTo>
                  <a:cubicBezTo>
                    <a:pt x="235" y="502"/>
                    <a:pt x="232" y="505"/>
                    <a:pt x="229" y="507"/>
                  </a:cubicBezTo>
                  <a:cubicBezTo>
                    <a:pt x="228" y="504"/>
                    <a:pt x="233" y="503"/>
                    <a:pt x="233" y="501"/>
                  </a:cubicBezTo>
                  <a:cubicBezTo>
                    <a:pt x="232" y="500"/>
                    <a:pt x="230" y="503"/>
                    <a:pt x="230" y="499"/>
                  </a:cubicBezTo>
                  <a:cubicBezTo>
                    <a:pt x="228" y="501"/>
                    <a:pt x="229" y="501"/>
                    <a:pt x="226" y="500"/>
                  </a:cubicBezTo>
                  <a:cubicBezTo>
                    <a:pt x="230" y="499"/>
                    <a:pt x="229" y="491"/>
                    <a:pt x="224" y="493"/>
                  </a:cubicBezTo>
                  <a:cubicBezTo>
                    <a:pt x="223" y="494"/>
                    <a:pt x="226" y="495"/>
                    <a:pt x="225" y="497"/>
                  </a:cubicBezTo>
                  <a:cubicBezTo>
                    <a:pt x="225" y="497"/>
                    <a:pt x="224" y="496"/>
                    <a:pt x="223" y="495"/>
                  </a:cubicBezTo>
                  <a:cubicBezTo>
                    <a:pt x="223" y="499"/>
                    <a:pt x="219" y="495"/>
                    <a:pt x="220" y="499"/>
                  </a:cubicBezTo>
                  <a:cubicBezTo>
                    <a:pt x="218" y="499"/>
                    <a:pt x="218" y="496"/>
                    <a:pt x="216" y="493"/>
                  </a:cubicBezTo>
                  <a:cubicBezTo>
                    <a:pt x="217" y="495"/>
                    <a:pt x="221" y="498"/>
                    <a:pt x="221" y="494"/>
                  </a:cubicBezTo>
                  <a:cubicBezTo>
                    <a:pt x="221" y="494"/>
                    <a:pt x="217" y="493"/>
                    <a:pt x="220" y="491"/>
                  </a:cubicBezTo>
                  <a:cubicBezTo>
                    <a:pt x="218" y="490"/>
                    <a:pt x="217" y="493"/>
                    <a:pt x="216" y="490"/>
                  </a:cubicBezTo>
                  <a:cubicBezTo>
                    <a:pt x="217" y="488"/>
                    <a:pt x="218" y="490"/>
                    <a:pt x="218" y="488"/>
                  </a:cubicBezTo>
                  <a:cubicBezTo>
                    <a:pt x="218" y="487"/>
                    <a:pt x="217" y="487"/>
                    <a:pt x="216" y="487"/>
                  </a:cubicBezTo>
                  <a:cubicBezTo>
                    <a:pt x="216" y="487"/>
                    <a:pt x="219" y="485"/>
                    <a:pt x="218" y="483"/>
                  </a:cubicBezTo>
                  <a:cubicBezTo>
                    <a:pt x="219" y="484"/>
                    <a:pt x="219" y="486"/>
                    <a:pt x="221" y="486"/>
                  </a:cubicBezTo>
                  <a:cubicBezTo>
                    <a:pt x="221" y="484"/>
                    <a:pt x="223" y="484"/>
                    <a:pt x="224" y="486"/>
                  </a:cubicBezTo>
                  <a:cubicBezTo>
                    <a:pt x="225" y="485"/>
                    <a:pt x="225" y="484"/>
                    <a:pt x="223" y="482"/>
                  </a:cubicBezTo>
                  <a:cubicBezTo>
                    <a:pt x="227" y="483"/>
                    <a:pt x="227" y="479"/>
                    <a:pt x="230" y="481"/>
                  </a:cubicBezTo>
                  <a:cubicBezTo>
                    <a:pt x="231" y="482"/>
                    <a:pt x="228" y="482"/>
                    <a:pt x="228" y="483"/>
                  </a:cubicBezTo>
                  <a:cubicBezTo>
                    <a:pt x="232" y="489"/>
                    <a:pt x="230" y="478"/>
                    <a:pt x="233" y="480"/>
                  </a:cubicBezTo>
                  <a:cubicBezTo>
                    <a:pt x="234" y="481"/>
                    <a:pt x="232" y="482"/>
                    <a:pt x="233" y="483"/>
                  </a:cubicBezTo>
                  <a:cubicBezTo>
                    <a:pt x="234" y="484"/>
                    <a:pt x="235" y="483"/>
                    <a:pt x="236" y="483"/>
                  </a:cubicBezTo>
                  <a:cubicBezTo>
                    <a:pt x="237" y="482"/>
                    <a:pt x="235" y="481"/>
                    <a:pt x="236" y="480"/>
                  </a:cubicBezTo>
                  <a:cubicBezTo>
                    <a:pt x="235" y="479"/>
                    <a:pt x="235" y="480"/>
                    <a:pt x="235" y="481"/>
                  </a:cubicBezTo>
                  <a:cubicBezTo>
                    <a:pt x="232" y="481"/>
                    <a:pt x="236" y="479"/>
                    <a:pt x="235" y="478"/>
                  </a:cubicBezTo>
                  <a:cubicBezTo>
                    <a:pt x="235" y="478"/>
                    <a:pt x="238" y="480"/>
                    <a:pt x="236" y="481"/>
                  </a:cubicBezTo>
                  <a:cubicBezTo>
                    <a:pt x="238" y="483"/>
                    <a:pt x="239" y="482"/>
                    <a:pt x="240" y="485"/>
                  </a:cubicBezTo>
                  <a:cubicBezTo>
                    <a:pt x="242" y="484"/>
                    <a:pt x="241" y="482"/>
                    <a:pt x="243" y="481"/>
                  </a:cubicBezTo>
                  <a:cubicBezTo>
                    <a:pt x="241" y="479"/>
                    <a:pt x="242" y="483"/>
                    <a:pt x="240" y="482"/>
                  </a:cubicBezTo>
                  <a:cubicBezTo>
                    <a:pt x="239" y="481"/>
                    <a:pt x="240" y="480"/>
                    <a:pt x="241" y="480"/>
                  </a:cubicBezTo>
                  <a:cubicBezTo>
                    <a:pt x="242" y="479"/>
                    <a:pt x="239" y="477"/>
                    <a:pt x="241" y="476"/>
                  </a:cubicBezTo>
                  <a:cubicBezTo>
                    <a:pt x="242" y="478"/>
                    <a:pt x="242" y="479"/>
                    <a:pt x="242" y="480"/>
                  </a:cubicBezTo>
                  <a:cubicBezTo>
                    <a:pt x="244" y="483"/>
                    <a:pt x="246" y="480"/>
                    <a:pt x="249" y="478"/>
                  </a:cubicBezTo>
                  <a:cubicBezTo>
                    <a:pt x="248" y="477"/>
                    <a:pt x="247" y="474"/>
                    <a:pt x="245" y="473"/>
                  </a:cubicBezTo>
                  <a:cubicBezTo>
                    <a:pt x="246" y="472"/>
                    <a:pt x="248" y="474"/>
                    <a:pt x="248" y="476"/>
                  </a:cubicBezTo>
                  <a:cubicBezTo>
                    <a:pt x="251" y="478"/>
                    <a:pt x="251" y="474"/>
                    <a:pt x="251" y="473"/>
                  </a:cubicBezTo>
                  <a:cubicBezTo>
                    <a:pt x="249" y="473"/>
                    <a:pt x="249" y="471"/>
                    <a:pt x="248" y="471"/>
                  </a:cubicBezTo>
                  <a:cubicBezTo>
                    <a:pt x="249" y="469"/>
                    <a:pt x="250" y="474"/>
                    <a:pt x="253" y="472"/>
                  </a:cubicBezTo>
                  <a:cubicBezTo>
                    <a:pt x="254" y="469"/>
                    <a:pt x="249" y="467"/>
                    <a:pt x="251" y="464"/>
                  </a:cubicBezTo>
                  <a:cubicBezTo>
                    <a:pt x="250" y="463"/>
                    <a:pt x="248" y="466"/>
                    <a:pt x="249" y="467"/>
                  </a:cubicBezTo>
                  <a:cubicBezTo>
                    <a:pt x="248" y="467"/>
                    <a:pt x="248" y="467"/>
                    <a:pt x="247" y="465"/>
                  </a:cubicBezTo>
                  <a:cubicBezTo>
                    <a:pt x="246" y="465"/>
                    <a:pt x="247" y="466"/>
                    <a:pt x="247" y="467"/>
                  </a:cubicBezTo>
                  <a:cubicBezTo>
                    <a:pt x="246" y="468"/>
                    <a:pt x="246" y="467"/>
                    <a:pt x="246" y="465"/>
                  </a:cubicBezTo>
                  <a:cubicBezTo>
                    <a:pt x="241" y="466"/>
                    <a:pt x="239" y="468"/>
                    <a:pt x="236" y="468"/>
                  </a:cubicBezTo>
                  <a:cubicBezTo>
                    <a:pt x="234" y="467"/>
                    <a:pt x="235" y="466"/>
                    <a:pt x="234" y="465"/>
                  </a:cubicBezTo>
                  <a:cubicBezTo>
                    <a:pt x="238" y="466"/>
                    <a:pt x="237" y="461"/>
                    <a:pt x="241" y="461"/>
                  </a:cubicBezTo>
                  <a:cubicBezTo>
                    <a:pt x="235" y="456"/>
                    <a:pt x="227" y="458"/>
                    <a:pt x="223" y="461"/>
                  </a:cubicBezTo>
                  <a:cubicBezTo>
                    <a:pt x="224" y="463"/>
                    <a:pt x="224" y="463"/>
                    <a:pt x="225" y="466"/>
                  </a:cubicBezTo>
                  <a:cubicBezTo>
                    <a:pt x="224" y="466"/>
                    <a:pt x="223" y="465"/>
                    <a:pt x="224" y="465"/>
                  </a:cubicBezTo>
                  <a:cubicBezTo>
                    <a:pt x="221" y="463"/>
                    <a:pt x="222" y="466"/>
                    <a:pt x="220" y="464"/>
                  </a:cubicBezTo>
                  <a:cubicBezTo>
                    <a:pt x="220" y="463"/>
                    <a:pt x="221" y="462"/>
                    <a:pt x="222" y="462"/>
                  </a:cubicBezTo>
                  <a:cubicBezTo>
                    <a:pt x="219" y="463"/>
                    <a:pt x="213" y="460"/>
                    <a:pt x="215" y="465"/>
                  </a:cubicBezTo>
                  <a:cubicBezTo>
                    <a:pt x="213" y="464"/>
                    <a:pt x="214" y="462"/>
                    <a:pt x="212" y="460"/>
                  </a:cubicBezTo>
                  <a:cubicBezTo>
                    <a:pt x="208" y="465"/>
                    <a:pt x="208" y="465"/>
                    <a:pt x="202" y="468"/>
                  </a:cubicBezTo>
                  <a:cubicBezTo>
                    <a:pt x="202" y="466"/>
                    <a:pt x="201" y="463"/>
                    <a:pt x="200" y="466"/>
                  </a:cubicBezTo>
                  <a:cubicBezTo>
                    <a:pt x="197" y="464"/>
                    <a:pt x="201" y="464"/>
                    <a:pt x="201" y="461"/>
                  </a:cubicBezTo>
                  <a:cubicBezTo>
                    <a:pt x="200" y="461"/>
                    <a:pt x="197" y="464"/>
                    <a:pt x="198" y="466"/>
                  </a:cubicBezTo>
                  <a:cubicBezTo>
                    <a:pt x="196" y="465"/>
                    <a:pt x="195" y="465"/>
                    <a:pt x="194" y="463"/>
                  </a:cubicBezTo>
                  <a:cubicBezTo>
                    <a:pt x="194" y="465"/>
                    <a:pt x="192" y="466"/>
                    <a:pt x="193" y="468"/>
                  </a:cubicBezTo>
                  <a:cubicBezTo>
                    <a:pt x="191" y="468"/>
                    <a:pt x="191" y="470"/>
                    <a:pt x="188" y="470"/>
                  </a:cubicBezTo>
                  <a:cubicBezTo>
                    <a:pt x="187" y="468"/>
                    <a:pt x="187" y="464"/>
                    <a:pt x="185" y="467"/>
                  </a:cubicBezTo>
                  <a:cubicBezTo>
                    <a:pt x="184" y="465"/>
                    <a:pt x="185" y="465"/>
                    <a:pt x="183" y="463"/>
                  </a:cubicBezTo>
                  <a:cubicBezTo>
                    <a:pt x="185" y="463"/>
                    <a:pt x="189" y="462"/>
                    <a:pt x="188" y="458"/>
                  </a:cubicBezTo>
                  <a:cubicBezTo>
                    <a:pt x="195" y="461"/>
                    <a:pt x="196" y="460"/>
                    <a:pt x="200" y="453"/>
                  </a:cubicBezTo>
                  <a:cubicBezTo>
                    <a:pt x="201" y="455"/>
                    <a:pt x="200" y="455"/>
                    <a:pt x="201" y="456"/>
                  </a:cubicBezTo>
                  <a:cubicBezTo>
                    <a:pt x="201" y="456"/>
                    <a:pt x="201" y="456"/>
                    <a:pt x="201" y="456"/>
                  </a:cubicBezTo>
                  <a:cubicBezTo>
                    <a:pt x="202" y="456"/>
                    <a:pt x="201" y="454"/>
                    <a:pt x="200" y="452"/>
                  </a:cubicBezTo>
                  <a:cubicBezTo>
                    <a:pt x="201" y="452"/>
                    <a:pt x="202" y="455"/>
                    <a:pt x="203" y="454"/>
                  </a:cubicBezTo>
                  <a:cubicBezTo>
                    <a:pt x="204" y="452"/>
                    <a:pt x="203" y="453"/>
                    <a:pt x="202" y="451"/>
                  </a:cubicBezTo>
                  <a:cubicBezTo>
                    <a:pt x="206" y="454"/>
                    <a:pt x="205" y="447"/>
                    <a:pt x="209" y="452"/>
                  </a:cubicBezTo>
                  <a:cubicBezTo>
                    <a:pt x="212" y="450"/>
                    <a:pt x="211" y="448"/>
                    <a:pt x="213" y="446"/>
                  </a:cubicBezTo>
                  <a:cubicBezTo>
                    <a:pt x="214" y="447"/>
                    <a:pt x="215" y="448"/>
                    <a:pt x="216" y="448"/>
                  </a:cubicBezTo>
                  <a:cubicBezTo>
                    <a:pt x="215" y="445"/>
                    <a:pt x="212" y="445"/>
                    <a:pt x="212" y="442"/>
                  </a:cubicBezTo>
                  <a:cubicBezTo>
                    <a:pt x="213" y="441"/>
                    <a:pt x="214" y="444"/>
                    <a:pt x="215" y="442"/>
                  </a:cubicBezTo>
                  <a:cubicBezTo>
                    <a:pt x="215" y="444"/>
                    <a:pt x="216" y="447"/>
                    <a:pt x="218" y="445"/>
                  </a:cubicBezTo>
                  <a:cubicBezTo>
                    <a:pt x="216" y="443"/>
                    <a:pt x="214" y="442"/>
                    <a:pt x="216" y="439"/>
                  </a:cubicBezTo>
                  <a:cubicBezTo>
                    <a:pt x="218" y="444"/>
                    <a:pt x="220" y="441"/>
                    <a:pt x="220" y="439"/>
                  </a:cubicBezTo>
                  <a:cubicBezTo>
                    <a:pt x="221" y="438"/>
                    <a:pt x="222" y="442"/>
                    <a:pt x="224" y="441"/>
                  </a:cubicBezTo>
                  <a:cubicBezTo>
                    <a:pt x="223" y="437"/>
                    <a:pt x="218" y="436"/>
                    <a:pt x="217" y="440"/>
                  </a:cubicBezTo>
                  <a:cubicBezTo>
                    <a:pt x="216" y="435"/>
                    <a:pt x="220" y="437"/>
                    <a:pt x="220" y="435"/>
                  </a:cubicBezTo>
                  <a:cubicBezTo>
                    <a:pt x="221" y="435"/>
                    <a:pt x="224" y="440"/>
                    <a:pt x="226" y="440"/>
                  </a:cubicBezTo>
                  <a:cubicBezTo>
                    <a:pt x="227" y="438"/>
                    <a:pt x="227" y="437"/>
                    <a:pt x="225" y="434"/>
                  </a:cubicBezTo>
                  <a:cubicBezTo>
                    <a:pt x="224" y="436"/>
                    <a:pt x="226" y="437"/>
                    <a:pt x="225" y="438"/>
                  </a:cubicBezTo>
                  <a:cubicBezTo>
                    <a:pt x="221" y="436"/>
                    <a:pt x="226" y="432"/>
                    <a:pt x="222" y="433"/>
                  </a:cubicBezTo>
                  <a:cubicBezTo>
                    <a:pt x="222" y="431"/>
                    <a:pt x="225" y="431"/>
                    <a:pt x="226" y="429"/>
                  </a:cubicBezTo>
                  <a:cubicBezTo>
                    <a:pt x="227" y="431"/>
                    <a:pt x="224" y="433"/>
                    <a:pt x="228" y="435"/>
                  </a:cubicBezTo>
                  <a:cubicBezTo>
                    <a:pt x="230" y="435"/>
                    <a:pt x="230" y="433"/>
                    <a:pt x="229" y="431"/>
                  </a:cubicBezTo>
                  <a:cubicBezTo>
                    <a:pt x="231" y="433"/>
                    <a:pt x="234" y="430"/>
                    <a:pt x="231" y="427"/>
                  </a:cubicBezTo>
                  <a:cubicBezTo>
                    <a:pt x="234" y="426"/>
                    <a:pt x="237" y="424"/>
                    <a:pt x="235" y="421"/>
                  </a:cubicBezTo>
                  <a:cubicBezTo>
                    <a:pt x="235" y="420"/>
                    <a:pt x="236" y="423"/>
                    <a:pt x="237" y="422"/>
                  </a:cubicBezTo>
                  <a:cubicBezTo>
                    <a:pt x="235" y="426"/>
                    <a:pt x="240" y="428"/>
                    <a:pt x="243" y="431"/>
                  </a:cubicBezTo>
                  <a:cubicBezTo>
                    <a:pt x="244" y="428"/>
                    <a:pt x="242" y="427"/>
                    <a:pt x="240" y="424"/>
                  </a:cubicBezTo>
                  <a:cubicBezTo>
                    <a:pt x="242" y="425"/>
                    <a:pt x="245" y="423"/>
                    <a:pt x="247" y="424"/>
                  </a:cubicBezTo>
                  <a:cubicBezTo>
                    <a:pt x="247" y="423"/>
                    <a:pt x="248" y="422"/>
                    <a:pt x="249" y="421"/>
                  </a:cubicBezTo>
                  <a:cubicBezTo>
                    <a:pt x="249" y="420"/>
                    <a:pt x="249" y="420"/>
                    <a:pt x="249" y="420"/>
                  </a:cubicBezTo>
                  <a:cubicBezTo>
                    <a:pt x="249" y="420"/>
                    <a:pt x="249" y="420"/>
                    <a:pt x="249" y="420"/>
                  </a:cubicBezTo>
                  <a:cubicBezTo>
                    <a:pt x="249" y="419"/>
                    <a:pt x="249" y="419"/>
                    <a:pt x="249" y="419"/>
                  </a:cubicBezTo>
                  <a:cubicBezTo>
                    <a:pt x="250" y="417"/>
                    <a:pt x="250" y="417"/>
                    <a:pt x="250" y="417"/>
                  </a:cubicBezTo>
                  <a:cubicBezTo>
                    <a:pt x="250" y="417"/>
                    <a:pt x="250" y="417"/>
                    <a:pt x="250" y="417"/>
                  </a:cubicBezTo>
                  <a:cubicBezTo>
                    <a:pt x="251" y="418"/>
                    <a:pt x="251" y="418"/>
                    <a:pt x="251" y="418"/>
                  </a:cubicBezTo>
                  <a:cubicBezTo>
                    <a:pt x="252" y="417"/>
                    <a:pt x="253" y="419"/>
                    <a:pt x="254" y="418"/>
                  </a:cubicBezTo>
                  <a:cubicBezTo>
                    <a:pt x="256" y="417"/>
                    <a:pt x="257" y="416"/>
                    <a:pt x="258" y="414"/>
                  </a:cubicBezTo>
                  <a:cubicBezTo>
                    <a:pt x="257" y="412"/>
                    <a:pt x="255" y="414"/>
                    <a:pt x="254" y="412"/>
                  </a:cubicBezTo>
                  <a:cubicBezTo>
                    <a:pt x="255" y="412"/>
                    <a:pt x="256" y="412"/>
                    <a:pt x="256" y="411"/>
                  </a:cubicBezTo>
                  <a:cubicBezTo>
                    <a:pt x="256" y="410"/>
                    <a:pt x="257" y="412"/>
                    <a:pt x="258" y="412"/>
                  </a:cubicBezTo>
                  <a:cubicBezTo>
                    <a:pt x="260" y="411"/>
                    <a:pt x="259" y="408"/>
                    <a:pt x="261" y="406"/>
                  </a:cubicBezTo>
                  <a:cubicBezTo>
                    <a:pt x="261" y="407"/>
                    <a:pt x="260" y="408"/>
                    <a:pt x="261" y="409"/>
                  </a:cubicBezTo>
                  <a:cubicBezTo>
                    <a:pt x="269" y="403"/>
                    <a:pt x="274" y="402"/>
                    <a:pt x="283" y="396"/>
                  </a:cubicBezTo>
                  <a:cubicBezTo>
                    <a:pt x="281" y="396"/>
                    <a:pt x="279" y="397"/>
                    <a:pt x="277" y="397"/>
                  </a:cubicBezTo>
                  <a:cubicBezTo>
                    <a:pt x="277" y="389"/>
                    <a:pt x="286" y="394"/>
                    <a:pt x="287" y="388"/>
                  </a:cubicBezTo>
                  <a:cubicBezTo>
                    <a:pt x="285" y="387"/>
                    <a:pt x="285" y="388"/>
                    <a:pt x="284" y="385"/>
                  </a:cubicBezTo>
                  <a:cubicBezTo>
                    <a:pt x="289" y="383"/>
                    <a:pt x="295" y="384"/>
                    <a:pt x="293" y="376"/>
                  </a:cubicBezTo>
                  <a:cubicBezTo>
                    <a:pt x="290" y="378"/>
                    <a:pt x="287" y="381"/>
                    <a:pt x="283" y="374"/>
                  </a:cubicBezTo>
                  <a:cubicBezTo>
                    <a:pt x="284" y="373"/>
                    <a:pt x="284" y="373"/>
                    <a:pt x="285" y="373"/>
                  </a:cubicBezTo>
                  <a:cubicBezTo>
                    <a:pt x="283" y="369"/>
                    <a:pt x="281" y="368"/>
                    <a:pt x="279" y="368"/>
                  </a:cubicBezTo>
                  <a:cubicBezTo>
                    <a:pt x="277" y="369"/>
                    <a:pt x="281" y="370"/>
                    <a:pt x="280" y="371"/>
                  </a:cubicBezTo>
                  <a:cubicBezTo>
                    <a:pt x="274" y="365"/>
                    <a:pt x="265" y="367"/>
                    <a:pt x="268" y="378"/>
                  </a:cubicBezTo>
                  <a:cubicBezTo>
                    <a:pt x="264" y="376"/>
                    <a:pt x="267" y="372"/>
                    <a:pt x="268" y="370"/>
                  </a:cubicBezTo>
                  <a:cubicBezTo>
                    <a:pt x="265" y="367"/>
                    <a:pt x="263" y="369"/>
                    <a:pt x="260" y="367"/>
                  </a:cubicBezTo>
                  <a:cubicBezTo>
                    <a:pt x="260" y="370"/>
                    <a:pt x="258" y="370"/>
                    <a:pt x="260" y="372"/>
                  </a:cubicBezTo>
                  <a:cubicBezTo>
                    <a:pt x="258" y="372"/>
                    <a:pt x="257" y="368"/>
                    <a:pt x="256" y="368"/>
                  </a:cubicBezTo>
                  <a:cubicBezTo>
                    <a:pt x="255" y="369"/>
                    <a:pt x="257" y="371"/>
                    <a:pt x="255" y="372"/>
                  </a:cubicBezTo>
                  <a:cubicBezTo>
                    <a:pt x="251" y="368"/>
                    <a:pt x="251" y="373"/>
                    <a:pt x="250" y="376"/>
                  </a:cubicBezTo>
                  <a:cubicBezTo>
                    <a:pt x="244" y="374"/>
                    <a:pt x="241" y="379"/>
                    <a:pt x="237" y="377"/>
                  </a:cubicBezTo>
                  <a:cubicBezTo>
                    <a:pt x="236" y="379"/>
                    <a:pt x="237" y="381"/>
                    <a:pt x="235" y="383"/>
                  </a:cubicBezTo>
                  <a:cubicBezTo>
                    <a:pt x="234" y="381"/>
                    <a:pt x="233" y="383"/>
                    <a:pt x="232" y="380"/>
                  </a:cubicBezTo>
                  <a:cubicBezTo>
                    <a:pt x="231" y="381"/>
                    <a:pt x="231" y="381"/>
                    <a:pt x="230" y="382"/>
                  </a:cubicBezTo>
                  <a:cubicBezTo>
                    <a:pt x="230" y="382"/>
                    <a:pt x="230" y="382"/>
                    <a:pt x="230" y="382"/>
                  </a:cubicBezTo>
                  <a:cubicBezTo>
                    <a:pt x="231" y="383"/>
                    <a:pt x="231" y="383"/>
                    <a:pt x="231" y="383"/>
                  </a:cubicBezTo>
                  <a:cubicBezTo>
                    <a:pt x="231" y="383"/>
                    <a:pt x="231" y="383"/>
                    <a:pt x="231" y="383"/>
                  </a:cubicBezTo>
                  <a:cubicBezTo>
                    <a:pt x="228" y="384"/>
                    <a:pt x="228" y="384"/>
                    <a:pt x="228" y="384"/>
                  </a:cubicBezTo>
                  <a:cubicBezTo>
                    <a:pt x="227" y="383"/>
                    <a:pt x="227" y="383"/>
                    <a:pt x="227" y="383"/>
                  </a:cubicBezTo>
                  <a:cubicBezTo>
                    <a:pt x="227" y="383"/>
                    <a:pt x="227" y="383"/>
                    <a:pt x="227" y="383"/>
                  </a:cubicBezTo>
                  <a:cubicBezTo>
                    <a:pt x="227" y="383"/>
                    <a:pt x="227" y="383"/>
                    <a:pt x="227" y="383"/>
                  </a:cubicBezTo>
                  <a:cubicBezTo>
                    <a:pt x="226" y="384"/>
                    <a:pt x="225" y="385"/>
                    <a:pt x="225" y="385"/>
                  </a:cubicBezTo>
                  <a:cubicBezTo>
                    <a:pt x="224" y="386"/>
                    <a:pt x="222" y="388"/>
                    <a:pt x="220" y="389"/>
                  </a:cubicBezTo>
                  <a:cubicBezTo>
                    <a:pt x="219" y="387"/>
                    <a:pt x="221" y="387"/>
                    <a:pt x="222" y="386"/>
                  </a:cubicBezTo>
                  <a:cubicBezTo>
                    <a:pt x="219" y="386"/>
                    <a:pt x="217" y="384"/>
                    <a:pt x="214" y="384"/>
                  </a:cubicBezTo>
                  <a:cubicBezTo>
                    <a:pt x="214" y="385"/>
                    <a:pt x="214" y="386"/>
                    <a:pt x="214" y="387"/>
                  </a:cubicBezTo>
                  <a:cubicBezTo>
                    <a:pt x="213" y="387"/>
                    <a:pt x="212" y="387"/>
                    <a:pt x="210" y="385"/>
                  </a:cubicBezTo>
                  <a:cubicBezTo>
                    <a:pt x="209" y="382"/>
                    <a:pt x="214" y="384"/>
                    <a:pt x="212" y="382"/>
                  </a:cubicBezTo>
                  <a:cubicBezTo>
                    <a:pt x="215" y="381"/>
                    <a:pt x="219" y="377"/>
                    <a:pt x="216" y="372"/>
                  </a:cubicBezTo>
                  <a:cubicBezTo>
                    <a:pt x="215" y="369"/>
                    <a:pt x="218" y="373"/>
                    <a:pt x="217" y="374"/>
                  </a:cubicBezTo>
                  <a:cubicBezTo>
                    <a:pt x="218" y="372"/>
                    <a:pt x="218" y="372"/>
                    <a:pt x="219" y="373"/>
                  </a:cubicBezTo>
                  <a:cubicBezTo>
                    <a:pt x="220" y="373"/>
                    <a:pt x="220" y="372"/>
                    <a:pt x="221" y="372"/>
                  </a:cubicBezTo>
                  <a:cubicBezTo>
                    <a:pt x="221" y="372"/>
                    <a:pt x="221" y="372"/>
                    <a:pt x="221" y="372"/>
                  </a:cubicBezTo>
                  <a:cubicBezTo>
                    <a:pt x="222" y="372"/>
                    <a:pt x="222" y="371"/>
                    <a:pt x="223" y="370"/>
                  </a:cubicBezTo>
                  <a:cubicBezTo>
                    <a:pt x="223" y="370"/>
                    <a:pt x="223" y="370"/>
                    <a:pt x="223" y="370"/>
                  </a:cubicBezTo>
                  <a:cubicBezTo>
                    <a:pt x="223" y="371"/>
                    <a:pt x="223" y="371"/>
                    <a:pt x="223" y="371"/>
                  </a:cubicBezTo>
                  <a:cubicBezTo>
                    <a:pt x="224" y="371"/>
                    <a:pt x="224" y="371"/>
                    <a:pt x="224" y="371"/>
                  </a:cubicBezTo>
                  <a:cubicBezTo>
                    <a:pt x="224" y="371"/>
                    <a:pt x="225" y="370"/>
                    <a:pt x="225" y="370"/>
                  </a:cubicBezTo>
                  <a:cubicBezTo>
                    <a:pt x="226" y="369"/>
                    <a:pt x="223" y="367"/>
                    <a:pt x="225" y="366"/>
                  </a:cubicBezTo>
                  <a:cubicBezTo>
                    <a:pt x="225" y="365"/>
                    <a:pt x="224" y="365"/>
                    <a:pt x="223" y="364"/>
                  </a:cubicBezTo>
                  <a:cubicBezTo>
                    <a:pt x="225" y="363"/>
                    <a:pt x="230" y="361"/>
                    <a:pt x="229" y="357"/>
                  </a:cubicBezTo>
                  <a:cubicBezTo>
                    <a:pt x="232" y="357"/>
                    <a:pt x="234" y="352"/>
                    <a:pt x="239" y="354"/>
                  </a:cubicBezTo>
                  <a:cubicBezTo>
                    <a:pt x="238" y="348"/>
                    <a:pt x="247" y="351"/>
                    <a:pt x="246" y="346"/>
                  </a:cubicBezTo>
                  <a:cubicBezTo>
                    <a:pt x="247" y="346"/>
                    <a:pt x="248" y="348"/>
                    <a:pt x="249" y="349"/>
                  </a:cubicBezTo>
                  <a:cubicBezTo>
                    <a:pt x="248" y="347"/>
                    <a:pt x="249" y="346"/>
                    <a:pt x="251" y="348"/>
                  </a:cubicBezTo>
                  <a:cubicBezTo>
                    <a:pt x="254" y="344"/>
                    <a:pt x="264" y="344"/>
                    <a:pt x="264" y="338"/>
                  </a:cubicBezTo>
                  <a:cubicBezTo>
                    <a:pt x="267" y="340"/>
                    <a:pt x="272" y="337"/>
                    <a:pt x="272" y="334"/>
                  </a:cubicBezTo>
                  <a:cubicBezTo>
                    <a:pt x="272" y="333"/>
                    <a:pt x="271" y="333"/>
                    <a:pt x="270" y="332"/>
                  </a:cubicBezTo>
                  <a:cubicBezTo>
                    <a:pt x="274" y="325"/>
                    <a:pt x="282" y="327"/>
                    <a:pt x="280" y="317"/>
                  </a:cubicBezTo>
                  <a:cubicBezTo>
                    <a:pt x="277" y="315"/>
                    <a:pt x="280" y="320"/>
                    <a:pt x="277" y="321"/>
                  </a:cubicBezTo>
                  <a:cubicBezTo>
                    <a:pt x="276" y="310"/>
                    <a:pt x="292" y="311"/>
                    <a:pt x="293" y="302"/>
                  </a:cubicBezTo>
                  <a:cubicBezTo>
                    <a:pt x="300" y="305"/>
                    <a:pt x="297" y="293"/>
                    <a:pt x="302" y="297"/>
                  </a:cubicBezTo>
                  <a:cubicBezTo>
                    <a:pt x="303" y="297"/>
                    <a:pt x="303" y="296"/>
                    <a:pt x="303" y="295"/>
                  </a:cubicBezTo>
                  <a:cubicBezTo>
                    <a:pt x="304" y="295"/>
                    <a:pt x="306" y="295"/>
                    <a:pt x="307" y="296"/>
                  </a:cubicBezTo>
                  <a:cubicBezTo>
                    <a:pt x="307" y="295"/>
                    <a:pt x="307" y="294"/>
                    <a:pt x="307" y="294"/>
                  </a:cubicBezTo>
                  <a:cubicBezTo>
                    <a:pt x="307" y="292"/>
                    <a:pt x="309" y="292"/>
                    <a:pt x="311" y="293"/>
                  </a:cubicBezTo>
                  <a:cubicBezTo>
                    <a:pt x="316" y="289"/>
                    <a:pt x="319" y="284"/>
                    <a:pt x="326" y="282"/>
                  </a:cubicBezTo>
                  <a:cubicBezTo>
                    <a:pt x="327" y="276"/>
                    <a:pt x="336" y="275"/>
                    <a:pt x="341" y="273"/>
                  </a:cubicBezTo>
                  <a:cubicBezTo>
                    <a:pt x="345" y="268"/>
                    <a:pt x="350" y="265"/>
                    <a:pt x="355" y="262"/>
                  </a:cubicBezTo>
                  <a:cubicBezTo>
                    <a:pt x="360" y="259"/>
                    <a:pt x="364" y="257"/>
                    <a:pt x="366" y="252"/>
                  </a:cubicBezTo>
                  <a:cubicBezTo>
                    <a:pt x="367" y="254"/>
                    <a:pt x="368" y="253"/>
                    <a:pt x="369" y="255"/>
                  </a:cubicBezTo>
                  <a:cubicBezTo>
                    <a:pt x="370" y="255"/>
                    <a:pt x="369" y="253"/>
                    <a:pt x="368" y="251"/>
                  </a:cubicBezTo>
                  <a:cubicBezTo>
                    <a:pt x="370" y="250"/>
                    <a:pt x="370" y="252"/>
                    <a:pt x="372" y="253"/>
                  </a:cubicBezTo>
                  <a:cubicBezTo>
                    <a:pt x="370" y="250"/>
                    <a:pt x="372" y="251"/>
                    <a:pt x="374" y="251"/>
                  </a:cubicBezTo>
                  <a:cubicBezTo>
                    <a:pt x="372" y="247"/>
                    <a:pt x="371" y="251"/>
                    <a:pt x="370" y="248"/>
                  </a:cubicBezTo>
                  <a:cubicBezTo>
                    <a:pt x="372" y="248"/>
                    <a:pt x="377" y="247"/>
                    <a:pt x="378" y="250"/>
                  </a:cubicBezTo>
                  <a:cubicBezTo>
                    <a:pt x="380" y="249"/>
                    <a:pt x="379" y="247"/>
                    <a:pt x="377" y="246"/>
                  </a:cubicBezTo>
                  <a:cubicBezTo>
                    <a:pt x="383" y="242"/>
                    <a:pt x="387" y="246"/>
                    <a:pt x="391" y="239"/>
                  </a:cubicBezTo>
                  <a:cubicBezTo>
                    <a:pt x="391" y="240"/>
                    <a:pt x="392" y="240"/>
                    <a:pt x="393" y="241"/>
                  </a:cubicBezTo>
                  <a:cubicBezTo>
                    <a:pt x="394" y="240"/>
                    <a:pt x="395" y="238"/>
                    <a:pt x="394" y="236"/>
                  </a:cubicBezTo>
                  <a:cubicBezTo>
                    <a:pt x="395" y="235"/>
                    <a:pt x="396" y="238"/>
                    <a:pt x="398" y="237"/>
                  </a:cubicBezTo>
                  <a:cubicBezTo>
                    <a:pt x="400" y="235"/>
                    <a:pt x="397" y="231"/>
                    <a:pt x="400" y="230"/>
                  </a:cubicBezTo>
                  <a:cubicBezTo>
                    <a:pt x="401" y="235"/>
                    <a:pt x="404" y="229"/>
                    <a:pt x="406" y="230"/>
                  </a:cubicBezTo>
                  <a:cubicBezTo>
                    <a:pt x="408" y="229"/>
                    <a:pt x="406" y="226"/>
                    <a:pt x="408" y="225"/>
                  </a:cubicBezTo>
                  <a:cubicBezTo>
                    <a:pt x="409" y="227"/>
                    <a:pt x="407" y="227"/>
                    <a:pt x="408" y="228"/>
                  </a:cubicBezTo>
                  <a:cubicBezTo>
                    <a:pt x="413" y="226"/>
                    <a:pt x="414" y="223"/>
                    <a:pt x="419" y="221"/>
                  </a:cubicBezTo>
                  <a:cubicBezTo>
                    <a:pt x="422" y="220"/>
                    <a:pt x="424" y="216"/>
                    <a:pt x="426" y="216"/>
                  </a:cubicBezTo>
                  <a:cubicBezTo>
                    <a:pt x="427" y="216"/>
                    <a:pt x="429" y="218"/>
                    <a:pt x="431" y="217"/>
                  </a:cubicBezTo>
                  <a:cubicBezTo>
                    <a:pt x="434" y="216"/>
                    <a:pt x="436" y="210"/>
                    <a:pt x="439" y="213"/>
                  </a:cubicBezTo>
                  <a:cubicBezTo>
                    <a:pt x="443" y="208"/>
                    <a:pt x="448" y="206"/>
                    <a:pt x="454" y="202"/>
                  </a:cubicBezTo>
                  <a:cubicBezTo>
                    <a:pt x="452" y="199"/>
                    <a:pt x="459" y="198"/>
                    <a:pt x="461" y="198"/>
                  </a:cubicBezTo>
                  <a:cubicBezTo>
                    <a:pt x="462" y="196"/>
                    <a:pt x="461" y="197"/>
                    <a:pt x="459" y="195"/>
                  </a:cubicBezTo>
                  <a:cubicBezTo>
                    <a:pt x="461" y="195"/>
                    <a:pt x="463" y="196"/>
                    <a:pt x="465" y="194"/>
                  </a:cubicBezTo>
                  <a:cubicBezTo>
                    <a:pt x="466" y="192"/>
                    <a:pt x="464" y="192"/>
                    <a:pt x="463" y="190"/>
                  </a:cubicBezTo>
                  <a:cubicBezTo>
                    <a:pt x="464" y="189"/>
                    <a:pt x="465" y="190"/>
                    <a:pt x="465" y="191"/>
                  </a:cubicBezTo>
                  <a:cubicBezTo>
                    <a:pt x="471" y="191"/>
                    <a:pt x="472" y="180"/>
                    <a:pt x="479" y="182"/>
                  </a:cubicBezTo>
                  <a:cubicBezTo>
                    <a:pt x="479" y="178"/>
                    <a:pt x="487" y="180"/>
                    <a:pt x="485" y="173"/>
                  </a:cubicBezTo>
                  <a:cubicBezTo>
                    <a:pt x="486" y="174"/>
                    <a:pt x="487" y="173"/>
                    <a:pt x="489" y="175"/>
                  </a:cubicBezTo>
                  <a:cubicBezTo>
                    <a:pt x="490" y="174"/>
                    <a:pt x="488" y="172"/>
                    <a:pt x="489" y="171"/>
                  </a:cubicBezTo>
                  <a:cubicBezTo>
                    <a:pt x="492" y="176"/>
                    <a:pt x="494" y="168"/>
                    <a:pt x="496" y="166"/>
                  </a:cubicBezTo>
                  <a:cubicBezTo>
                    <a:pt x="498" y="165"/>
                    <a:pt x="503" y="167"/>
                    <a:pt x="502" y="162"/>
                  </a:cubicBezTo>
                  <a:cubicBezTo>
                    <a:pt x="507" y="165"/>
                    <a:pt x="508" y="159"/>
                    <a:pt x="511" y="156"/>
                  </a:cubicBezTo>
                  <a:cubicBezTo>
                    <a:pt x="512" y="155"/>
                    <a:pt x="511" y="154"/>
                    <a:pt x="510" y="153"/>
                  </a:cubicBezTo>
                  <a:cubicBezTo>
                    <a:pt x="517" y="152"/>
                    <a:pt x="519" y="146"/>
                    <a:pt x="522" y="142"/>
                  </a:cubicBezTo>
                  <a:cubicBezTo>
                    <a:pt x="523" y="141"/>
                    <a:pt x="525" y="142"/>
                    <a:pt x="527" y="144"/>
                  </a:cubicBezTo>
                  <a:cubicBezTo>
                    <a:pt x="530" y="143"/>
                    <a:pt x="528" y="140"/>
                    <a:pt x="530" y="139"/>
                  </a:cubicBezTo>
                  <a:cubicBezTo>
                    <a:pt x="532" y="142"/>
                    <a:pt x="533" y="136"/>
                    <a:pt x="535" y="139"/>
                  </a:cubicBezTo>
                  <a:cubicBezTo>
                    <a:pt x="535" y="135"/>
                    <a:pt x="539" y="134"/>
                    <a:pt x="541" y="133"/>
                  </a:cubicBezTo>
                  <a:cubicBezTo>
                    <a:pt x="539" y="134"/>
                    <a:pt x="545" y="134"/>
                    <a:pt x="546" y="133"/>
                  </a:cubicBezTo>
                  <a:cubicBezTo>
                    <a:pt x="547" y="132"/>
                    <a:pt x="547" y="130"/>
                    <a:pt x="548" y="129"/>
                  </a:cubicBezTo>
                  <a:cubicBezTo>
                    <a:pt x="550" y="128"/>
                    <a:pt x="553" y="129"/>
                    <a:pt x="555" y="128"/>
                  </a:cubicBezTo>
                  <a:cubicBezTo>
                    <a:pt x="558" y="127"/>
                    <a:pt x="563" y="125"/>
                    <a:pt x="566" y="121"/>
                  </a:cubicBezTo>
                  <a:cubicBezTo>
                    <a:pt x="568" y="122"/>
                    <a:pt x="568" y="122"/>
                    <a:pt x="569" y="124"/>
                  </a:cubicBezTo>
                  <a:cubicBezTo>
                    <a:pt x="569" y="116"/>
                    <a:pt x="575" y="121"/>
                    <a:pt x="578" y="117"/>
                  </a:cubicBezTo>
                  <a:cubicBezTo>
                    <a:pt x="576" y="116"/>
                    <a:pt x="575" y="117"/>
                    <a:pt x="573" y="114"/>
                  </a:cubicBezTo>
                  <a:cubicBezTo>
                    <a:pt x="579" y="119"/>
                    <a:pt x="583" y="110"/>
                    <a:pt x="587" y="108"/>
                  </a:cubicBezTo>
                  <a:cubicBezTo>
                    <a:pt x="585" y="105"/>
                    <a:pt x="583" y="111"/>
                    <a:pt x="580" y="106"/>
                  </a:cubicBezTo>
                  <a:cubicBezTo>
                    <a:pt x="581" y="111"/>
                    <a:pt x="576" y="110"/>
                    <a:pt x="574" y="113"/>
                  </a:cubicBezTo>
                  <a:cubicBezTo>
                    <a:pt x="578" y="103"/>
                    <a:pt x="589" y="96"/>
                    <a:pt x="594" y="90"/>
                  </a:cubicBezTo>
                  <a:cubicBezTo>
                    <a:pt x="587" y="86"/>
                    <a:pt x="583" y="101"/>
                    <a:pt x="576" y="95"/>
                  </a:cubicBezTo>
                  <a:cubicBezTo>
                    <a:pt x="574" y="99"/>
                    <a:pt x="574" y="99"/>
                    <a:pt x="573" y="102"/>
                  </a:cubicBezTo>
                  <a:cubicBezTo>
                    <a:pt x="572" y="99"/>
                    <a:pt x="571" y="98"/>
                    <a:pt x="569" y="98"/>
                  </a:cubicBezTo>
                  <a:cubicBezTo>
                    <a:pt x="570" y="106"/>
                    <a:pt x="559" y="104"/>
                    <a:pt x="561" y="111"/>
                  </a:cubicBezTo>
                  <a:cubicBezTo>
                    <a:pt x="558" y="107"/>
                    <a:pt x="557" y="113"/>
                    <a:pt x="556" y="113"/>
                  </a:cubicBezTo>
                  <a:cubicBezTo>
                    <a:pt x="555" y="111"/>
                    <a:pt x="557" y="111"/>
                    <a:pt x="556" y="110"/>
                  </a:cubicBezTo>
                  <a:cubicBezTo>
                    <a:pt x="553" y="106"/>
                    <a:pt x="549" y="114"/>
                    <a:pt x="551" y="115"/>
                  </a:cubicBezTo>
                  <a:cubicBezTo>
                    <a:pt x="546" y="113"/>
                    <a:pt x="544" y="119"/>
                    <a:pt x="542" y="123"/>
                  </a:cubicBezTo>
                  <a:cubicBezTo>
                    <a:pt x="539" y="122"/>
                    <a:pt x="528" y="125"/>
                    <a:pt x="529" y="131"/>
                  </a:cubicBezTo>
                  <a:cubicBezTo>
                    <a:pt x="529" y="132"/>
                    <a:pt x="528" y="131"/>
                    <a:pt x="527" y="129"/>
                  </a:cubicBezTo>
                  <a:cubicBezTo>
                    <a:pt x="522" y="133"/>
                    <a:pt x="520" y="136"/>
                    <a:pt x="513" y="137"/>
                  </a:cubicBezTo>
                  <a:cubicBezTo>
                    <a:pt x="516" y="132"/>
                    <a:pt x="522" y="133"/>
                    <a:pt x="521" y="126"/>
                  </a:cubicBezTo>
                  <a:cubicBezTo>
                    <a:pt x="521" y="126"/>
                    <a:pt x="520" y="127"/>
                    <a:pt x="519" y="125"/>
                  </a:cubicBezTo>
                  <a:cubicBezTo>
                    <a:pt x="518" y="127"/>
                    <a:pt x="518" y="127"/>
                    <a:pt x="515" y="127"/>
                  </a:cubicBezTo>
                  <a:cubicBezTo>
                    <a:pt x="515" y="130"/>
                    <a:pt x="513" y="133"/>
                    <a:pt x="510" y="132"/>
                  </a:cubicBezTo>
                  <a:cubicBezTo>
                    <a:pt x="511" y="137"/>
                    <a:pt x="507" y="137"/>
                    <a:pt x="507" y="141"/>
                  </a:cubicBezTo>
                  <a:cubicBezTo>
                    <a:pt x="508" y="137"/>
                    <a:pt x="505" y="140"/>
                    <a:pt x="503" y="140"/>
                  </a:cubicBezTo>
                  <a:cubicBezTo>
                    <a:pt x="508" y="130"/>
                    <a:pt x="517" y="126"/>
                    <a:pt x="521" y="119"/>
                  </a:cubicBezTo>
                  <a:cubicBezTo>
                    <a:pt x="523" y="119"/>
                    <a:pt x="527" y="121"/>
                    <a:pt x="525" y="117"/>
                  </a:cubicBezTo>
                  <a:cubicBezTo>
                    <a:pt x="527" y="117"/>
                    <a:pt x="529" y="119"/>
                    <a:pt x="531" y="119"/>
                  </a:cubicBezTo>
                  <a:cubicBezTo>
                    <a:pt x="529" y="118"/>
                    <a:pt x="530" y="117"/>
                    <a:pt x="530" y="114"/>
                  </a:cubicBezTo>
                  <a:cubicBezTo>
                    <a:pt x="531" y="114"/>
                    <a:pt x="532" y="116"/>
                    <a:pt x="533" y="115"/>
                  </a:cubicBezTo>
                  <a:cubicBezTo>
                    <a:pt x="536" y="115"/>
                    <a:pt x="532" y="111"/>
                    <a:pt x="534" y="110"/>
                  </a:cubicBezTo>
                  <a:cubicBezTo>
                    <a:pt x="535" y="112"/>
                    <a:pt x="535" y="112"/>
                    <a:pt x="536" y="111"/>
                  </a:cubicBezTo>
                  <a:cubicBezTo>
                    <a:pt x="537" y="103"/>
                    <a:pt x="549" y="103"/>
                    <a:pt x="551" y="98"/>
                  </a:cubicBezTo>
                  <a:cubicBezTo>
                    <a:pt x="557" y="99"/>
                    <a:pt x="558" y="91"/>
                    <a:pt x="565" y="89"/>
                  </a:cubicBezTo>
                  <a:cubicBezTo>
                    <a:pt x="566" y="86"/>
                    <a:pt x="569" y="82"/>
                    <a:pt x="571" y="84"/>
                  </a:cubicBezTo>
                  <a:cubicBezTo>
                    <a:pt x="572" y="83"/>
                    <a:pt x="572" y="82"/>
                    <a:pt x="572" y="80"/>
                  </a:cubicBezTo>
                  <a:cubicBezTo>
                    <a:pt x="572" y="80"/>
                    <a:pt x="571" y="80"/>
                    <a:pt x="570" y="79"/>
                  </a:cubicBezTo>
                  <a:cubicBezTo>
                    <a:pt x="573" y="81"/>
                    <a:pt x="572" y="78"/>
                    <a:pt x="574" y="77"/>
                  </a:cubicBezTo>
                  <a:cubicBezTo>
                    <a:pt x="580" y="74"/>
                    <a:pt x="588" y="68"/>
                    <a:pt x="595" y="65"/>
                  </a:cubicBezTo>
                  <a:cubicBezTo>
                    <a:pt x="596" y="67"/>
                    <a:pt x="595" y="67"/>
                    <a:pt x="594" y="67"/>
                  </a:cubicBezTo>
                  <a:cubicBezTo>
                    <a:pt x="594" y="68"/>
                    <a:pt x="594" y="69"/>
                    <a:pt x="594" y="69"/>
                  </a:cubicBezTo>
                  <a:cubicBezTo>
                    <a:pt x="595" y="70"/>
                    <a:pt x="596" y="69"/>
                    <a:pt x="595" y="69"/>
                  </a:cubicBezTo>
                  <a:cubicBezTo>
                    <a:pt x="597" y="68"/>
                    <a:pt x="596" y="71"/>
                    <a:pt x="597" y="71"/>
                  </a:cubicBezTo>
                  <a:cubicBezTo>
                    <a:pt x="596" y="62"/>
                    <a:pt x="605" y="65"/>
                    <a:pt x="609" y="62"/>
                  </a:cubicBezTo>
                  <a:cubicBezTo>
                    <a:pt x="609" y="62"/>
                    <a:pt x="608" y="62"/>
                    <a:pt x="608" y="62"/>
                  </a:cubicBezTo>
                  <a:cubicBezTo>
                    <a:pt x="611" y="55"/>
                    <a:pt x="617" y="49"/>
                    <a:pt x="621" y="51"/>
                  </a:cubicBezTo>
                  <a:cubicBezTo>
                    <a:pt x="623" y="50"/>
                    <a:pt x="619" y="47"/>
                    <a:pt x="621" y="46"/>
                  </a:cubicBezTo>
                  <a:cubicBezTo>
                    <a:pt x="621" y="50"/>
                    <a:pt x="624" y="47"/>
                    <a:pt x="626" y="50"/>
                  </a:cubicBezTo>
                  <a:cubicBezTo>
                    <a:pt x="626" y="47"/>
                    <a:pt x="628" y="46"/>
                    <a:pt x="631" y="49"/>
                  </a:cubicBezTo>
                  <a:cubicBezTo>
                    <a:pt x="630" y="49"/>
                    <a:pt x="630" y="49"/>
                    <a:pt x="629" y="48"/>
                  </a:cubicBezTo>
                  <a:cubicBezTo>
                    <a:pt x="629" y="51"/>
                    <a:pt x="632" y="50"/>
                    <a:pt x="633" y="51"/>
                  </a:cubicBezTo>
                  <a:cubicBezTo>
                    <a:pt x="633" y="47"/>
                    <a:pt x="634" y="46"/>
                    <a:pt x="636" y="44"/>
                  </a:cubicBezTo>
                  <a:cubicBezTo>
                    <a:pt x="637" y="46"/>
                    <a:pt x="636" y="47"/>
                    <a:pt x="634" y="46"/>
                  </a:cubicBezTo>
                  <a:cubicBezTo>
                    <a:pt x="635" y="49"/>
                    <a:pt x="635" y="50"/>
                    <a:pt x="638" y="52"/>
                  </a:cubicBezTo>
                  <a:cubicBezTo>
                    <a:pt x="637" y="48"/>
                    <a:pt x="640" y="52"/>
                    <a:pt x="641" y="49"/>
                  </a:cubicBezTo>
                  <a:cubicBezTo>
                    <a:pt x="641" y="50"/>
                    <a:pt x="642" y="50"/>
                    <a:pt x="642" y="50"/>
                  </a:cubicBezTo>
                  <a:cubicBezTo>
                    <a:pt x="643" y="54"/>
                    <a:pt x="645" y="57"/>
                    <a:pt x="644" y="59"/>
                  </a:cubicBezTo>
                  <a:cubicBezTo>
                    <a:pt x="645" y="59"/>
                    <a:pt x="645" y="60"/>
                    <a:pt x="646" y="61"/>
                  </a:cubicBezTo>
                  <a:cubicBezTo>
                    <a:pt x="647" y="61"/>
                    <a:pt x="647" y="60"/>
                    <a:pt x="648" y="59"/>
                  </a:cubicBezTo>
                  <a:cubicBezTo>
                    <a:pt x="649" y="61"/>
                    <a:pt x="650" y="61"/>
                    <a:pt x="651" y="60"/>
                  </a:cubicBezTo>
                  <a:cubicBezTo>
                    <a:pt x="651" y="62"/>
                    <a:pt x="653" y="64"/>
                    <a:pt x="655" y="66"/>
                  </a:cubicBezTo>
                  <a:cubicBezTo>
                    <a:pt x="654" y="65"/>
                    <a:pt x="653" y="66"/>
                    <a:pt x="653" y="67"/>
                  </a:cubicBezTo>
                  <a:cubicBezTo>
                    <a:pt x="655" y="68"/>
                    <a:pt x="656" y="72"/>
                    <a:pt x="655" y="74"/>
                  </a:cubicBezTo>
                  <a:cubicBezTo>
                    <a:pt x="657" y="76"/>
                    <a:pt x="656" y="72"/>
                    <a:pt x="658" y="72"/>
                  </a:cubicBezTo>
                  <a:cubicBezTo>
                    <a:pt x="661" y="77"/>
                    <a:pt x="661" y="77"/>
                    <a:pt x="661" y="77"/>
                  </a:cubicBezTo>
                  <a:cubicBezTo>
                    <a:pt x="658" y="77"/>
                    <a:pt x="660" y="80"/>
                    <a:pt x="657" y="80"/>
                  </a:cubicBezTo>
                  <a:cubicBezTo>
                    <a:pt x="657" y="82"/>
                    <a:pt x="658" y="84"/>
                    <a:pt x="658" y="86"/>
                  </a:cubicBezTo>
                  <a:cubicBezTo>
                    <a:pt x="656" y="85"/>
                    <a:pt x="657" y="87"/>
                    <a:pt x="656" y="88"/>
                  </a:cubicBezTo>
                  <a:cubicBezTo>
                    <a:pt x="654" y="86"/>
                    <a:pt x="651" y="88"/>
                    <a:pt x="651" y="89"/>
                  </a:cubicBezTo>
                  <a:cubicBezTo>
                    <a:pt x="652" y="90"/>
                    <a:pt x="653" y="91"/>
                    <a:pt x="654" y="90"/>
                  </a:cubicBezTo>
                  <a:cubicBezTo>
                    <a:pt x="655" y="94"/>
                    <a:pt x="657" y="94"/>
                    <a:pt x="660" y="94"/>
                  </a:cubicBezTo>
                  <a:cubicBezTo>
                    <a:pt x="661" y="93"/>
                    <a:pt x="660" y="91"/>
                    <a:pt x="660" y="90"/>
                  </a:cubicBezTo>
                  <a:cubicBezTo>
                    <a:pt x="664" y="95"/>
                    <a:pt x="666" y="88"/>
                    <a:pt x="670" y="91"/>
                  </a:cubicBezTo>
                  <a:cubicBezTo>
                    <a:pt x="670" y="89"/>
                    <a:pt x="669" y="82"/>
                    <a:pt x="666" y="84"/>
                  </a:cubicBezTo>
                  <a:cubicBezTo>
                    <a:pt x="665" y="81"/>
                    <a:pt x="669" y="81"/>
                    <a:pt x="670" y="81"/>
                  </a:cubicBezTo>
                  <a:cubicBezTo>
                    <a:pt x="672" y="83"/>
                    <a:pt x="669" y="83"/>
                    <a:pt x="670" y="85"/>
                  </a:cubicBezTo>
                  <a:cubicBezTo>
                    <a:pt x="671" y="87"/>
                    <a:pt x="674" y="86"/>
                    <a:pt x="672" y="88"/>
                  </a:cubicBezTo>
                  <a:cubicBezTo>
                    <a:pt x="674" y="88"/>
                    <a:pt x="675" y="89"/>
                    <a:pt x="676" y="88"/>
                  </a:cubicBezTo>
                  <a:cubicBezTo>
                    <a:pt x="676" y="89"/>
                    <a:pt x="676" y="90"/>
                    <a:pt x="677" y="90"/>
                  </a:cubicBezTo>
                  <a:cubicBezTo>
                    <a:pt x="677" y="91"/>
                    <a:pt x="676" y="95"/>
                    <a:pt x="677" y="95"/>
                  </a:cubicBezTo>
                  <a:cubicBezTo>
                    <a:pt x="676" y="98"/>
                    <a:pt x="673" y="98"/>
                    <a:pt x="671" y="101"/>
                  </a:cubicBezTo>
                  <a:cubicBezTo>
                    <a:pt x="673" y="103"/>
                    <a:pt x="674" y="101"/>
                    <a:pt x="674" y="99"/>
                  </a:cubicBezTo>
                  <a:cubicBezTo>
                    <a:pt x="676" y="103"/>
                    <a:pt x="677" y="101"/>
                    <a:pt x="679" y="104"/>
                  </a:cubicBezTo>
                  <a:cubicBezTo>
                    <a:pt x="679" y="105"/>
                    <a:pt x="675" y="107"/>
                    <a:pt x="677" y="108"/>
                  </a:cubicBezTo>
                  <a:cubicBezTo>
                    <a:pt x="675" y="108"/>
                    <a:pt x="674" y="108"/>
                    <a:pt x="671" y="111"/>
                  </a:cubicBezTo>
                  <a:cubicBezTo>
                    <a:pt x="674" y="117"/>
                    <a:pt x="669" y="117"/>
                    <a:pt x="669" y="122"/>
                  </a:cubicBezTo>
                  <a:cubicBezTo>
                    <a:pt x="672" y="123"/>
                    <a:pt x="670" y="119"/>
                    <a:pt x="673" y="119"/>
                  </a:cubicBezTo>
                  <a:cubicBezTo>
                    <a:pt x="675" y="121"/>
                    <a:pt x="671" y="120"/>
                    <a:pt x="673" y="123"/>
                  </a:cubicBezTo>
                  <a:cubicBezTo>
                    <a:pt x="672" y="121"/>
                    <a:pt x="672" y="123"/>
                    <a:pt x="674" y="126"/>
                  </a:cubicBezTo>
                  <a:cubicBezTo>
                    <a:pt x="673" y="126"/>
                    <a:pt x="672" y="125"/>
                    <a:pt x="672" y="123"/>
                  </a:cubicBezTo>
                  <a:cubicBezTo>
                    <a:pt x="670" y="125"/>
                    <a:pt x="669" y="126"/>
                    <a:pt x="671" y="129"/>
                  </a:cubicBezTo>
                  <a:cubicBezTo>
                    <a:pt x="667" y="129"/>
                    <a:pt x="668" y="134"/>
                    <a:pt x="667" y="136"/>
                  </a:cubicBezTo>
                  <a:cubicBezTo>
                    <a:pt x="669" y="137"/>
                    <a:pt x="677" y="139"/>
                    <a:pt x="676" y="136"/>
                  </a:cubicBezTo>
                  <a:cubicBezTo>
                    <a:pt x="679" y="136"/>
                    <a:pt x="677" y="140"/>
                    <a:pt x="679" y="142"/>
                  </a:cubicBezTo>
                  <a:cubicBezTo>
                    <a:pt x="681" y="143"/>
                    <a:pt x="683" y="146"/>
                    <a:pt x="685" y="145"/>
                  </a:cubicBezTo>
                  <a:cubicBezTo>
                    <a:pt x="686" y="145"/>
                    <a:pt x="685" y="144"/>
                    <a:pt x="685" y="145"/>
                  </a:cubicBezTo>
                  <a:cubicBezTo>
                    <a:pt x="684" y="142"/>
                    <a:pt x="687" y="145"/>
                    <a:pt x="687" y="143"/>
                  </a:cubicBezTo>
                  <a:cubicBezTo>
                    <a:pt x="688" y="142"/>
                    <a:pt x="686" y="141"/>
                    <a:pt x="685" y="141"/>
                  </a:cubicBezTo>
                  <a:cubicBezTo>
                    <a:pt x="685" y="140"/>
                    <a:pt x="689" y="139"/>
                    <a:pt x="690" y="140"/>
                  </a:cubicBezTo>
                  <a:cubicBezTo>
                    <a:pt x="691" y="135"/>
                    <a:pt x="699" y="130"/>
                    <a:pt x="698" y="126"/>
                  </a:cubicBezTo>
                  <a:cubicBezTo>
                    <a:pt x="697" y="124"/>
                    <a:pt x="701" y="127"/>
                    <a:pt x="702" y="127"/>
                  </a:cubicBezTo>
                  <a:cubicBezTo>
                    <a:pt x="702" y="127"/>
                    <a:pt x="702" y="126"/>
                    <a:pt x="702" y="126"/>
                  </a:cubicBezTo>
                  <a:cubicBezTo>
                    <a:pt x="702" y="123"/>
                    <a:pt x="699" y="126"/>
                    <a:pt x="701" y="124"/>
                  </a:cubicBezTo>
                  <a:cubicBezTo>
                    <a:pt x="701" y="124"/>
                    <a:pt x="701" y="123"/>
                    <a:pt x="701" y="122"/>
                  </a:cubicBezTo>
                  <a:cubicBezTo>
                    <a:pt x="705" y="128"/>
                    <a:pt x="710" y="117"/>
                    <a:pt x="712" y="114"/>
                  </a:cubicBezTo>
                  <a:cubicBezTo>
                    <a:pt x="715" y="115"/>
                    <a:pt x="719" y="115"/>
                    <a:pt x="718" y="111"/>
                  </a:cubicBezTo>
                  <a:cubicBezTo>
                    <a:pt x="720" y="109"/>
                    <a:pt x="719" y="111"/>
                    <a:pt x="720" y="113"/>
                  </a:cubicBezTo>
                  <a:cubicBezTo>
                    <a:pt x="720" y="110"/>
                    <a:pt x="720" y="111"/>
                    <a:pt x="722" y="109"/>
                  </a:cubicBezTo>
                  <a:cubicBezTo>
                    <a:pt x="719" y="108"/>
                    <a:pt x="718" y="106"/>
                    <a:pt x="715" y="104"/>
                  </a:cubicBezTo>
                  <a:cubicBezTo>
                    <a:pt x="715" y="106"/>
                    <a:pt x="713" y="104"/>
                    <a:pt x="712" y="106"/>
                  </a:cubicBezTo>
                  <a:cubicBezTo>
                    <a:pt x="713" y="102"/>
                    <a:pt x="715" y="100"/>
                    <a:pt x="718" y="98"/>
                  </a:cubicBezTo>
                  <a:cubicBezTo>
                    <a:pt x="720" y="99"/>
                    <a:pt x="722" y="100"/>
                    <a:pt x="722" y="102"/>
                  </a:cubicBezTo>
                  <a:cubicBezTo>
                    <a:pt x="723" y="101"/>
                    <a:pt x="721" y="97"/>
                    <a:pt x="720" y="98"/>
                  </a:cubicBezTo>
                  <a:cubicBezTo>
                    <a:pt x="719" y="96"/>
                    <a:pt x="726" y="97"/>
                    <a:pt x="723" y="98"/>
                  </a:cubicBezTo>
                  <a:cubicBezTo>
                    <a:pt x="725" y="100"/>
                    <a:pt x="724" y="96"/>
                    <a:pt x="726" y="96"/>
                  </a:cubicBezTo>
                  <a:cubicBezTo>
                    <a:pt x="729" y="100"/>
                    <a:pt x="732" y="102"/>
                    <a:pt x="737" y="101"/>
                  </a:cubicBezTo>
                  <a:cubicBezTo>
                    <a:pt x="738" y="105"/>
                    <a:pt x="728" y="104"/>
                    <a:pt x="728" y="106"/>
                  </a:cubicBezTo>
                  <a:cubicBezTo>
                    <a:pt x="730" y="106"/>
                    <a:pt x="733" y="108"/>
                    <a:pt x="735" y="106"/>
                  </a:cubicBezTo>
                  <a:cubicBezTo>
                    <a:pt x="737" y="109"/>
                    <a:pt x="735" y="111"/>
                    <a:pt x="733" y="111"/>
                  </a:cubicBezTo>
                  <a:cubicBezTo>
                    <a:pt x="735" y="114"/>
                    <a:pt x="736" y="111"/>
                    <a:pt x="740" y="112"/>
                  </a:cubicBezTo>
                  <a:cubicBezTo>
                    <a:pt x="740" y="114"/>
                    <a:pt x="736" y="116"/>
                    <a:pt x="734" y="114"/>
                  </a:cubicBezTo>
                  <a:cubicBezTo>
                    <a:pt x="732" y="116"/>
                    <a:pt x="736" y="120"/>
                    <a:pt x="732" y="120"/>
                  </a:cubicBezTo>
                  <a:cubicBezTo>
                    <a:pt x="734" y="120"/>
                    <a:pt x="737" y="122"/>
                    <a:pt x="739" y="121"/>
                  </a:cubicBezTo>
                  <a:cubicBezTo>
                    <a:pt x="739" y="122"/>
                    <a:pt x="739" y="123"/>
                    <a:pt x="740" y="123"/>
                  </a:cubicBezTo>
                  <a:cubicBezTo>
                    <a:pt x="741" y="124"/>
                    <a:pt x="738" y="124"/>
                    <a:pt x="739" y="126"/>
                  </a:cubicBezTo>
                  <a:cubicBezTo>
                    <a:pt x="741" y="129"/>
                    <a:pt x="743" y="128"/>
                    <a:pt x="745" y="130"/>
                  </a:cubicBezTo>
                  <a:cubicBezTo>
                    <a:pt x="748" y="126"/>
                    <a:pt x="753" y="126"/>
                    <a:pt x="757" y="122"/>
                  </a:cubicBezTo>
                  <a:cubicBezTo>
                    <a:pt x="757" y="124"/>
                    <a:pt x="760" y="124"/>
                    <a:pt x="761" y="125"/>
                  </a:cubicBezTo>
                  <a:cubicBezTo>
                    <a:pt x="758" y="123"/>
                    <a:pt x="761" y="124"/>
                    <a:pt x="758" y="120"/>
                  </a:cubicBezTo>
                  <a:cubicBezTo>
                    <a:pt x="760" y="122"/>
                    <a:pt x="762" y="121"/>
                    <a:pt x="763" y="120"/>
                  </a:cubicBezTo>
                  <a:cubicBezTo>
                    <a:pt x="765" y="121"/>
                    <a:pt x="764" y="124"/>
                    <a:pt x="765" y="124"/>
                  </a:cubicBezTo>
                  <a:cubicBezTo>
                    <a:pt x="766" y="125"/>
                    <a:pt x="764" y="125"/>
                    <a:pt x="765" y="126"/>
                  </a:cubicBezTo>
                  <a:cubicBezTo>
                    <a:pt x="766" y="130"/>
                    <a:pt x="767" y="125"/>
                    <a:pt x="768" y="127"/>
                  </a:cubicBezTo>
                  <a:cubicBezTo>
                    <a:pt x="770" y="129"/>
                    <a:pt x="767" y="130"/>
                    <a:pt x="766" y="129"/>
                  </a:cubicBezTo>
                  <a:cubicBezTo>
                    <a:pt x="765" y="131"/>
                    <a:pt x="771" y="136"/>
                    <a:pt x="768" y="138"/>
                  </a:cubicBezTo>
                  <a:cubicBezTo>
                    <a:pt x="767" y="135"/>
                    <a:pt x="767" y="135"/>
                    <a:pt x="767" y="135"/>
                  </a:cubicBezTo>
                  <a:cubicBezTo>
                    <a:pt x="764" y="137"/>
                    <a:pt x="769" y="139"/>
                    <a:pt x="768" y="141"/>
                  </a:cubicBezTo>
                  <a:cubicBezTo>
                    <a:pt x="770" y="143"/>
                    <a:pt x="768" y="139"/>
                    <a:pt x="769" y="139"/>
                  </a:cubicBezTo>
                  <a:cubicBezTo>
                    <a:pt x="772" y="142"/>
                    <a:pt x="767" y="143"/>
                    <a:pt x="769" y="146"/>
                  </a:cubicBezTo>
                  <a:cubicBezTo>
                    <a:pt x="771" y="147"/>
                    <a:pt x="772" y="147"/>
                    <a:pt x="774" y="147"/>
                  </a:cubicBezTo>
                  <a:cubicBezTo>
                    <a:pt x="776" y="150"/>
                    <a:pt x="783" y="159"/>
                    <a:pt x="785" y="152"/>
                  </a:cubicBezTo>
                  <a:cubicBezTo>
                    <a:pt x="783" y="151"/>
                    <a:pt x="782" y="150"/>
                    <a:pt x="781" y="151"/>
                  </a:cubicBezTo>
                  <a:cubicBezTo>
                    <a:pt x="781" y="149"/>
                    <a:pt x="784" y="149"/>
                    <a:pt x="786" y="148"/>
                  </a:cubicBezTo>
                  <a:cubicBezTo>
                    <a:pt x="785" y="151"/>
                    <a:pt x="790" y="154"/>
                    <a:pt x="790" y="157"/>
                  </a:cubicBezTo>
                  <a:cubicBezTo>
                    <a:pt x="789" y="157"/>
                    <a:pt x="787" y="157"/>
                    <a:pt x="786" y="157"/>
                  </a:cubicBezTo>
                  <a:cubicBezTo>
                    <a:pt x="785" y="158"/>
                    <a:pt x="784" y="159"/>
                    <a:pt x="785" y="161"/>
                  </a:cubicBezTo>
                  <a:cubicBezTo>
                    <a:pt x="787" y="161"/>
                    <a:pt x="789" y="160"/>
                    <a:pt x="790" y="158"/>
                  </a:cubicBezTo>
                  <a:cubicBezTo>
                    <a:pt x="791" y="163"/>
                    <a:pt x="787" y="161"/>
                    <a:pt x="785" y="163"/>
                  </a:cubicBezTo>
                  <a:cubicBezTo>
                    <a:pt x="785" y="164"/>
                    <a:pt x="786" y="165"/>
                    <a:pt x="786" y="164"/>
                  </a:cubicBezTo>
                  <a:cubicBezTo>
                    <a:pt x="788" y="166"/>
                    <a:pt x="782" y="163"/>
                    <a:pt x="781" y="163"/>
                  </a:cubicBezTo>
                  <a:cubicBezTo>
                    <a:pt x="780" y="166"/>
                    <a:pt x="783" y="169"/>
                    <a:pt x="781" y="170"/>
                  </a:cubicBezTo>
                  <a:cubicBezTo>
                    <a:pt x="783" y="171"/>
                    <a:pt x="785" y="172"/>
                    <a:pt x="787" y="170"/>
                  </a:cubicBezTo>
                  <a:cubicBezTo>
                    <a:pt x="787" y="173"/>
                    <a:pt x="784" y="171"/>
                    <a:pt x="783" y="173"/>
                  </a:cubicBezTo>
                  <a:cubicBezTo>
                    <a:pt x="784" y="175"/>
                    <a:pt x="785" y="177"/>
                    <a:pt x="785" y="179"/>
                  </a:cubicBezTo>
                  <a:cubicBezTo>
                    <a:pt x="785" y="179"/>
                    <a:pt x="785" y="179"/>
                    <a:pt x="786" y="180"/>
                  </a:cubicBezTo>
                  <a:cubicBezTo>
                    <a:pt x="787" y="177"/>
                    <a:pt x="791" y="169"/>
                    <a:pt x="790" y="171"/>
                  </a:cubicBezTo>
                  <a:cubicBezTo>
                    <a:pt x="791" y="173"/>
                    <a:pt x="791" y="172"/>
                    <a:pt x="792" y="173"/>
                  </a:cubicBezTo>
                  <a:cubicBezTo>
                    <a:pt x="793" y="172"/>
                    <a:pt x="793" y="169"/>
                    <a:pt x="795" y="168"/>
                  </a:cubicBezTo>
                  <a:cubicBezTo>
                    <a:pt x="797" y="170"/>
                    <a:pt x="796" y="171"/>
                    <a:pt x="797" y="173"/>
                  </a:cubicBezTo>
                  <a:cubicBezTo>
                    <a:pt x="799" y="173"/>
                    <a:pt x="798" y="171"/>
                    <a:pt x="797" y="171"/>
                  </a:cubicBezTo>
                  <a:cubicBezTo>
                    <a:pt x="798" y="170"/>
                    <a:pt x="803" y="170"/>
                    <a:pt x="803" y="167"/>
                  </a:cubicBezTo>
                  <a:cubicBezTo>
                    <a:pt x="801" y="166"/>
                    <a:pt x="800" y="164"/>
                    <a:pt x="799" y="166"/>
                  </a:cubicBezTo>
                  <a:cubicBezTo>
                    <a:pt x="798" y="167"/>
                    <a:pt x="800" y="166"/>
                    <a:pt x="801" y="169"/>
                  </a:cubicBezTo>
                  <a:cubicBezTo>
                    <a:pt x="799" y="170"/>
                    <a:pt x="798" y="166"/>
                    <a:pt x="797" y="165"/>
                  </a:cubicBezTo>
                  <a:cubicBezTo>
                    <a:pt x="798" y="164"/>
                    <a:pt x="799" y="164"/>
                    <a:pt x="798" y="163"/>
                  </a:cubicBezTo>
                  <a:cubicBezTo>
                    <a:pt x="799" y="162"/>
                    <a:pt x="800" y="165"/>
                    <a:pt x="801" y="164"/>
                  </a:cubicBezTo>
                  <a:cubicBezTo>
                    <a:pt x="801" y="162"/>
                    <a:pt x="800" y="161"/>
                    <a:pt x="799" y="158"/>
                  </a:cubicBezTo>
                  <a:cubicBezTo>
                    <a:pt x="799" y="158"/>
                    <a:pt x="800" y="160"/>
                    <a:pt x="801" y="161"/>
                  </a:cubicBezTo>
                  <a:cubicBezTo>
                    <a:pt x="803" y="159"/>
                    <a:pt x="803" y="159"/>
                    <a:pt x="803" y="159"/>
                  </a:cubicBezTo>
                  <a:cubicBezTo>
                    <a:pt x="804" y="157"/>
                    <a:pt x="801" y="152"/>
                    <a:pt x="805" y="154"/>
                  </a:cubicBezTo>
                  <a:cubicBezTo>
                    <a:pt x="805" y="155"/>
                    <a:pt x="803" y="155"/>
                    <a:pt x="804" y="156"/>
                  </a:cubicBezTo>
                  <a:cubicBezTo>
                    <a:pt x="806" y="156"/>
                    <a:pt x="807" y="157"/>
                    <a:pt x="809" y="157"/>
                  </a:cubicBezTo>
                  <a:cubicBezTo>
                    <a:pt x="808" y="159"/>
                    <a:pt x="809" y="158"/>
                    <a:pt x="807" y="162"/>
                  </a:cubicBezTo>
                  <a:cubicBezTo>
                    <a:pt x="809" y="165"/>
                    <a:pt x="811" y="165"/>
                    <a:pt x="812" y="163"/>
                  </a:cubicBezTo>
                  <a:cubicBezTo>
                    <a:pt x="809" y="161"/>
                    <a:pt x="811" y="160"/>
                    <a:pt x="813" y="162"/>
                  </a:cubicBezTo>
                  <a:cubicBezTo>
                    <a:pt x="815" y="161"/>
                    <a:pt x="814" y="158"/>
                    <a:pt x="817" y="156"/>
                  </a:cubicBezTo>
                  <a:cubicBezTo>
                    <a:pt x="818" y="158"/>
                    <a:pt x="817" y="158"/>
                    <a:pt x="816" y="159"/>
                  </a:cubicBezTo>
                  <a:cubicBezTo>
                    <a:pt x="817" y="160"/>
                    <a:pt x="818" y="159"/>
                    <a:pt x="819" y="160"/>
                  </a:cubicBezTo>
                  <a:cubicBezTo>
                    <a:pt x="820" y="155"/>
                    <a:pt x="825" y="153"/>
                    <a:pt x="826" y="149"/>
                  </a:cubicBezTo>
                  <a:cubicBezTo>
                    <a:pt x="827" y="149"/>
                    <a:pt x="828" y="151"/>
                    <a:pt x="830" y="149"/>
                  </a:cubicBezTo>
                  <a:cubicBezTo>
                    <a:pt x="831" y="151"/>
                    <a:pt x="830" y="153"/>
                    <a:pt x="829" y="153"/>
                  </a:cubicBezTo>
                  <a:cubicBezTo>
                    <a:pt x="830" y="155"/>
                    <a:pt x="831" y="155"/>
                    <a:pt x="832" y="154"/>
                  </a:cubicBezTo>
                  <a:cubicBezTo>
                    <a:pt x="834" y="153"/>
                    <a:pt x="831" y="155"/>
                    <a:pt x="830" y="156"/>
                  </a:cubicBezTo>
                  <a:cubicBezTo>
                    <a:pt x="836" y="160"/>
                    <a:pt x="839" y="150"/>
                    <a:pt x="833" y="147"/>
                  </a:cubicBezTo>
                  <a:cubicBezTo>
                    <a:pt x="833" y="146"/>
                    <a:pt x="834" y="146"/>
                    <a:pt x="834" y="145"/>
                  </a:cubicBezTo>
                  <a:cubicBezTo>
                    <a:pt x="833" y="145"/>
                    <a:pt x="832" y="145"/>
                    <a:pt x="832" y="145"/>
                  </a:cubicBezTo>
                  <a:cubicBezTo>
                    <a:pt x="830" y="141"/>
                    <a:pt x="834" y="141"/>
                    <a:pt x="835" y="138"/>
                  </a:cubicBezTo>
                  <a:cubicBezTo>
                    <a:pt x="835" y="142"/>
                    <a:pt x="838" y="141"/>
                    <a:pt x="840" y="140"/>
                  </a:cubicBezTo>
                  <a:cubicBezTo>
                    <a:pt x="841" y="139"/>
                    <a:pt x="839" y="137"/>
                    <a:pt x="839" y="136"/>
                  </a:cubicBezTo>
                  <a:cubicBezTo>
                    <a:pt x="841" y="136"/>
                    <a:pt x="841" y="135"/>
                    <a:pt x="842" y="133"/>
                  </a:cubicBezTo>
                  <a:cubicBezTo>
                    <a:pt x="845" y="136"/>
                    <a:pt x="846" y="138"/>
                    <a:pt x="847" y="136"/>
                  </a:cubicBezTo>
                  <a:cubicBezTo>
                    <a:pt x="848" y="139"/>
                    <a:pt x="851" y="142"/>
                    <a:pt x="848" y="142"/>
                  </a:cubicBezTo>
                  <a:cubicBezTo>
                    <a:pt x="852" y="140"/>
                    <a:pt x="858" y="141"/>
                    <a:pt x="864" y="148"/>
                  </a:cubicBezTo>
                  <a:cubicBezTo>
                    <a:pt x="866" y="149"/>
                    <a:pt x="867" y="147"/>
                    <a:pt x="867" y="145"/>
                  </a:cubicBezTo>
                  <a:cubicBezTo>
                    <a:pt x="869" y="151"/>
                    <a:pt x="862" y="150"/>
                    <a:pt x="869" y="157"/>
                  </a:cubicBezTo>
                  <a:cubicBezTo>
                    <a:pt x="870" y="156"/>
                    <a:pt x="867" y="154"/>
                    <a:pt x="869" y="154"/>
                  </a:cubicBezTo>
                  <a:cubicBezTo>
                    <a:pt x="872" y="159"/>
                    <a:pt x="871" y="150"/>
                    <a:pt x="867" y="153"/>
                  </a:cubicBezTo>
                  <a:cubicBezTo>
                    <a:pt x="866" y="148"/>
                    <a:pt x="874" y="153"/>
                    <a:pt x="873" y="156"/>
                  </a:cubicBezTo>
                  <a:cubicBezTo>
                    <a:pt x="874" y="158"/>
                    <a:pt x="874" y="156"/>
                    <a:pt x="875" y="155"/>
                  </a:cubicBezTo>
                  <a:cubicBezTo>
                    <a:pt x="876" y="157"/>
                    <a:pt x="875" y="160"/>
                    <a:pt x="873" y="159"/>
                  </a:cubicBezTo>
                  <a:cubicBezTo>
                    <a:pt x="874" y="160"/>
                    <a:pt x="875" y="161"/>
                    <a:pt x="875" y="161"/>
                  </a:cubicBezTo>
                  <a:cubicBezTo>
                    <a:pt x="875" y="164"/>
                    <a:pt x="872" y="161"/>
                    <a:pt x="870" y="163"/>
                  </a:cubicBezTo>
                  <a:cubicBezTo>
                    <a:pt x="871" y="163"/>
                    <a:pt x="872" y="164"/>
                    <a:pt x="873" y="164"/>
                  </a:cubicBezTo>
                  <a:cubicBezTo>
                    <a:pt x="873" y="167"/>
                    <a:pt x="868" y="165"/>
                    <a:pt x="869" y="164"/>
                  </a:cubicBezTo>
                  <a:cubicBezTo>
                    <a:pt x="869" y="165"/>
                    <a:pt x="868" y="166"/>
                    <a:pt x="868" y="167"/>
                  </a:cubicBezTo>
                  <a:cubicBezTo>
                    <a:pt x="868" y="168"/>
                    <a:pt x="869" y="168"/>
                    <a:pt x="870" y="169"/>
                  </a:cubicBezTo>
                  <a:cubicBezTo>
                    <a:pt x="868" y="169"/>
                    <a:pt x="868" y="168"/>
                    <a:pt x="866" y="169"/>
                  </a:cubicBezTo>
                  <a:cubicBezTo>
                    <a:pt x="865" y="166"/>
                    <a:pt x="864" y="164"/>
                    <a:pt x="861" y="166"/>
                  </a:cubicBezTo>
                  <a:cubicBezTo>
                    <a:pt x="860" y="164"/>
                    <a:pt x="862" y="164"/>
                    <a:pt x="861" y="163"/>
                  </a:cubicBezTo>
                  <a:cubicBezTo>
                    <a:pt x="860" y="162"/>
                    <a:pt x="859" y="163"/>
                    <a:pt x="859" y="164"/>
                  </a:cubicBezTo>
                  <a:cubicBezTo>
                    <a:pt x="857" y="164"/>
                    <a:pt x="862" y="167"/>
                    <a:pt x="859" y="168"/>
                  </a:cubicBezTo>
                  <a:cubicBezTo>
                    <a:pt x="859" y="165"/>
                    <a:pt x="857" y="166"/>
                    <a:pt x="857" y="163"/>
                  </a:cubicBezTo>
                  <a:cubicBezTo>
                    <a:pt x="859" y="162"/>
                    <a:pt x="860" y="162"/>
                    <a:pt x="859" y="160"/>
                  </a:cubicBezTo>
                  <a:cubicBezTo>
                    <a:pt x="857" y="158"/>
                    <a:pt x="858" y="163"/>
                    <a:pt x="855" y="161"/>
                  </a:cubicBezTo>
                  <a:cubicBezTo>
                    <a:pt x="854" y="162"/>
                    <a:pt x="854" y="166"/>
                    <a:pt x="856" y="165"/>
                  </a:cubicBezTo>
                  <a:cubicBezTo>
                    <a:pt x="853" y="167"/>
                    <a:pt x="851" y="171"/>
                    <a:pt x="846" y="174"/>
                  </a:cubicBezTo>
                  <a:cubicBezTo>
                    <a:pt x="845" y="175"/>
                    <a:pt x="846" y="175"/>
                    <a:pt x="847" y="177"/>
                  </a:cubicBezTo>
                  <a:cubicBezTo>
                    <a:pt x="846" y="178"/>
                    <a:pt x="843" y="177"/>
                    <a:pt x="843" y="180"/>
                  </a:cubicBezTo>
                  <a:cubicBezTo>
                    <a:pt x="846" y="180"/>
                    <a:pt x="846" y="186"/>
                    <a:pt x="847" y="183"/>
                  </a:cubicBezTo>
                  <a:cubicBezTo>
                    <a:pt x="849" y="184"/>
                    <a:pt x="846" y="185"/>
                    <a:pt x="845" y="187"/>
                  </a:cubicBezTo>
                  <a:cubicBezTo>
                    <a:pt x="847" y="189"/>
                    <a:pt x="848" y="186"/>
                    <a:pt x="849" y="185"/>
                  </a:cubicBezTo>
                  <a:cubicBezTo>
                    <a:pt x="850" y="187"/>
                    <a:pt x="851" y="187"/>
                    <a:pt x="851" y="186"/>
                  </a:cubicBezTo>
                  <a:cubicBezTo>
                    <a:pt x="850" y="188"/>
                    <a:pt x="849" y="189"/>
                    <a:pt x="851" y="193"/>
                  </a:cubicBezTo>
                  <a:cubicBezTo>
                    <a:pt x="851" y="193"/>
                    <a:pt x="852" y="193"/>
                    <a:pt x="852" y="194"/>
                  </a:cubicBezTo>
                  <a:cubicBezTo>
                    <a:pt x="853" y="192"/>
                    <a:pt x="853" y="190"/>
                    <a:pt x="854" y="188"/>
                  </a:cubicBezTo>
                  <a:cubicBezTo>
                    <a:pt x="857" y="191"/>
                    <a:pt x="865" y="191"/>
                    <a:pt x="861" y="184"/>
                  </a:cubicBezTo>
                  <a:cubicBezTo>
                    <a:pt x="864" y="185"/>
                    <a:pt x="866" y="186"/>
                    <a:pt x="868" y="188"/>
                  </a:cubicBezTo>
                  <a:cubicBezTo>
                    <a:pt x="867" y="182"/>
                    <a:pt x="874" y="185"/>
                    <a:pt x="873" y="180"/>
                  </a:cubicBezTo>
                  <a:cubicBezTo>
                    <a:pt x="871" y="185"/>
                    <a:pt x="880" y="189"/>
                    <a:pt x="877" y="194"/>
                  </a:cubicBezTo>
                  <a:cubicBezTo>
                    <a:pt x="880" y="196"/>
                    <a:pt x="880" y="199"/>
                    <a:pt x="883" y="202"/>
                  </a:cubicBezTo>
                  <a:cubicBezTo>
                    <a:pt x="881" y="204"/>
                    <a:pt x="879" y="204"/>
                    <a:pt x="876" y="203"/>
                  </a:cubicBezTo>
                  <a:cubicBezTo>
                    <a:pt x="876" y="204"/>
                    <a:pt x="877" y="205"/>
                    <a:pt x="877" y="206"/>
                  </a:cubicBezTo>
                  <a:cubicBezTo>
                    <a:pt x="875" y="207"/>
                    <a:pt x="872" y="208"/>
                    <a:pt x="869" y="206"/>
                  </a:cubicBezTo>
                  <a:cubicBezTo>
                    <a:pt x="869" y="208"/>
                    <a:pt x="870" y="210"/>
                    <a:pt x="867" y="211"/>
                  </a:cubicBezTo>
                  <a:cubicBezTo>
                    <a:pt x="868" y="214"/>
                    <a:pt x="871" y="213"/>
                    <a:pt x="870" y="215"/>
                  </a:cubicBezTo>
                  <a:cubicBezTo>
                    <a:pt x="872" y="216"/>
                    <a:pt x="873" y="216"/>
                    <a:pt x="876" y="215"/>
                  </a:cubicBezTo>
                  <a:cubicBezTo>
                    <a:pt x="874" y="218"/>
                    <a:pt x="878" y="217"/>
                    <a:pt x="880" y="222"/>
                  </a:cubicBezTo>
                  <a:cubicBezTo>
                    <a:pt x="880" y="218"/>
                    <a:pt x="883" y="219"/>
                    <a:pt x="886" y="217"/>
                  </a:cubicBezTo>
                  <a:cubicBezTo>
                    <a:pt x="886" y="221"/>
                    <a:pt x="880" y="219"/>
                    <a:pt x="882" y="224"/>
                  </a:cubicBezTo>
                  <a:cubicBezTo>
                    <a:pt x="881" y="223"/>
                    <a:pt x="879" y="225"/>
                    <a:pt x="878" y="226"/>
                  </a:cubicBezTo>
                  <a:cubicBezTo>
                    <a:pt x="878" y="238"/>
                    <a:pt x="889" y="231"/>
                    <a:pt x="895" y="236"/>
                  </a:cubicBezTo>
                  <a:cubicBezTo>
                    <a:pt x="895" y="235"/>
                    <a:pt x="895" y="235"/>
                    <a:pt x="896" y="234"/>
                  </a:cubicBezTo>
                  <a:cubicBezTo>
                    <a:pt x="897" y="235"/>
                    <a:pt x="897" y="235"/>
                    <a:pt x="898" y="235"/>
                  </a:cubicBezTo>
                  <a:cubicBezTo>
                    <a:pt x="900" y="237"/>
                    <a:pt x="896" y="237"/>
                    <a:pt x="899" y="239"/>
                  </a:cubicBezTo>
                  <a:cubicBezTo>
                    <a:pt x="900" y="238"/>
                    <a:pt x="900" y="239"/>
                    <a:pt x="902" y="241"/>
                  </a:cubicBezTo>
                  <a:cubicBezTo>
                    <a:pt x="905" y="237"/>
                    <a:pt x="908" y="234"/>
                    <a:pt x="913" y="238"/>
                  </a:cubicBezTo>
                  <a:cubicBezTo>
                    <a:pt x="913" y="238"/>
                    <a:pt x="914" y="237"/>
                    <a:pt x="914" y="236"/>
                  </a:cubicBezTo>
                  <a:cubicBezTo>
                    <a:pt x="916" y="240"/>
                    <a:pt x="918" y="238"/>
                    <a:pt x="920" y="240"/>
                  </a:cubicBezTo>
                  <a:cubicBezTo>
                    <a:pt x="925" y="248"/>
                    <a:pt x="923" y="252"/>
                    <a:pt x="925" y="259"/>
                  </a:cubicBezTo>
                  <a:cubicBezTo>
                    <a:pt x="931" y="259"/>
                    <a:pt x="930" y="253"/>
                    <a:pt x="935" y="250"/>
                  </a:cubicBezTo>
                  <a:cubicBezTo>
                    <a:pt x="933" y="247"/>
                    <a:pt x="930" y="247"/>
                    <a:pt x="929" y="246"/>
                  </a:cubicBezTo>
                  <a:cubicBezTo>
                    <a:pt x="929" y="245"/>
                    <a:pt x="932" y="247"/>
                    <a:pt x="931" y="244"/>
                  </a:cubicBezTo>
                  <a:cubicBezTo>
                    <a:pt x="934" y="247"/>
                    <a:pt x="937" y="247"/>
                    <a:pt x="940" y="244"/>
                  </a:cubicBezTo>
                  <a:cubicBezTo>
                    <a:pt x="942" y="245"/>
                    <a:pt x="941" y="246"/>
                    <a:pt x="944" y="248"/>
                  </a:cubicBezTo>
                  <a:cubicBezTo>
                    <a:pt x="950" y="242"/>
                    <a:pt x="957" y="242"/>
                    <a:pt x="966" y="244"/>
                  </a:cubicBezTo>
                  <a:cubicBezTo>
                    <a:pt x="976" y="238"/>
                    <a:pt x="992" y="256"/>
                    <a:pt x="991" y="269"/>
                  </a:cubicBezTo>
                  <a:cubicBezTo>
                    <a:pt x="990" y="268"/>
                    <a:pt x="988" y="267"/>
                    <a:pt x="987" y="265"/>
                  </a:cubicBezTo>
                  <a:cubicBezTo>
                    <a:pt x="985" y="267"/>
                    <a:pt x="982" y="266"/>
                    <a:pt x="980" y="267"/>
                  </a:cubicBezTo>
                  <a:cubicBezTo>
                    <a:pt x="979" y="275"/>
                    <a:pt x="971" y="274"/>
                    <a:pt x="967" y="279"/>
                  </a:cubicBezTo>
                  <a:cubicBezTo>
                    <a:pt x="967" y="278"/>
                    <a:pt x="967" y="278"/>
                    <a:pt x="967" y="277"/>
                  </a:cubicBezTo>
                  <a:cubicBezTo>
                    <a:pt x="962" y="279"/>
                    <a:pt x="960" y="283"/>
                    <a:pt x="957" y="282"/>
                  </a:cubicBezTo>
                  <a:cubicBezTo>
                    <a:pt x="957" y="283"/>
                    <a:pt x="957" y="285"/>
                    <a:pt x="956" y="286"/>
                  </a:cubicBezTo>
                  <a:cubicBezTo>
                    <a:pt x="955" y="287"/>
                    <a:pt x="954" y="285"/>
                    <a:pt x="953" y="284"/>
                  </a:cubicBezTo>
                  <a:cubicBezTo>
                    <a:pt x="953" y="288"/>
                    <a:pt x="943" y="288"/>
                    <a:pt x="948" y="294"/>
                  </a:cubicBezTo>
                  <a:cubicBezTo>
                    <a:pt x="945" y="293"/>
                    <a:pt x="945" y="294"/>
                    <a:pt x="943" y="296"/>
                  </a:cubicBezTo>
                  <a:cubicBezTo>
                    <a:pt x="941" y="291"/>
                    <a:pt x="944" y="292"/>
                    <a:pt x="944" y="289"/>
                  </a:cubicBezTo>
                  <a:cubicBezTo>
                    <a:pt x="945" y="279"/>
                    <a:pt x="937" y="272"/>
                    <a:pt x="928" y="268"/>
                  </a:cubicBezTo>
                  <a:cubicBezTo>
                    <a:pt x="926" y="270"/>
                    <a:pt x="924" y="269"/>
                    <a:pt x="922" y="270"/>
                  </a:cubicBezTo>
                  <a:cubicBezTo>
                    <a:pt x="921" y="271"/>
                    <a:pt x="922" y="273"/>
                    <a:pt x="923" y="275"/>
                  </a:cubicBezTo>
                  <a:cubicBezTo>
                    <a:pt x="924" y="267"/>
                    <a:pt x="934" y="275"/>
                    <a:pt x="935" y="282"/>
                  </a:cubicBezTo>
                  <a:cubicBezTo>
                    <a:pt x="934" y="283"/>
                    <a:pt x="933" y="281"/>
                    <a:pt x="932" y="283"/>
                  </a:cubicBezTo>
                  <a:cubicBezTo>
                    <a:pt x="931" y="283"/>
                    <a:pt x="932" y="285"/>
                    <a:pt x="931" y="285"/>
                  </a:cubicBezTo>
                  <a:cubicBezTo>
                    <a:pt x="934" y="286"/>
                    <a:pt x="934" y="287"/>
                    <a:pt x="937" y="290"/>
                  </a:cubicBezTo>
                  <a:cubicBezTo>
                    <a:pt x="936" y="290"/>
                    <a:pt x="936" y="291"/>
                    <a:pt x="935" y="292"/>
                  </a:cubicBezTo>
                  <a:cubicBezTo>
                    <a:pt x="943" y="293"/>
                    <a:pt x="939" y="301"/>
                    <a:pt x="941" y="306"/>
                  </a:cubicBezTo>
                  <a:cubicBezTo>
                    <a:pt x="940" y="305"/>
                    <a:pt x="938" y="307"/>
                    <a:pt x="940" y="309"/>
                  </a:cubicBezTo>
                  <a:cubicBezTo>
                    <a:pt x="942" y="311"/>
                    <a:pt x="941" y="307"/>
                    <a:pt x="943" y="307"/>
                  </a:cubicBezTo>
                  <a:cubicBezTo>
                    <a:pt x="944" y="308"/>
                    <a:pt x="943" y="309"/>
                    <a:pt x="944" y="310"/>
                  </a:cubicBezTo>
                  <a:cubicBezTo>
                    <a:pt x="943" y="309"/>
                    <a:pt x="942" y="311"/>
                    <a:pt x="940" y="312"/>
                  </a:cubicBezTo>
                  <a:cubicBezTo>
                    <a:pt x="942" y="314"/>
                    <a:pt x="943" y="313"/>
                    <a:pt x="945" y="316"/>
                  </a:cubicBezTo>
                  <a:cubicBezTo>
                    <a:pt x="945" y="317"/>
                    <a:pt x="944" y="318"/>
                    <a:pt x="943" y="319"/>
                  </a:cubicBezTo>
                  <a:cubicBezTo>
                    <a:pt x="945" y="320"/>
                    <a:pt x="945" y="321"/>
                    <a:pt x="946" y="323"/>
                  </a:cubicBezTo>
                  <a:cubicBezTo>
                    <a:pt x="947" y="325"/>
                    <a:pt x="949" y="324"/>
                    <a:pt x="950" y="324"/>
                  </a:cubicBezTo>
                  <a:cubicBezTo>
                    <a:pt x="954" y="330"/>
                    <a:pt x="954" y="332"/>
                    <a:pt x="958" y="336"/>
                  </a:cubicBezTo>
                  <a:cubicBezTo>
                    <a:pt x="958" y="338"/>
                    <a:pt x="957" y="338"/>
                    <a:pt x="957" y="340"/>
                  </a:cubicBezTo>
                  <a:cubicBezTo>
                    <a:pt x="958" y="341"/>
                    <a:pt x="959" y="341"/>
                    <a:pt x="960" y="340"/>
                  </a:cubicBezTo>
                  <a:cubicBezTo>
                    <a:pt x="961" y="341"/>
                    <a:pt x="958" y="342"/>
                    <a:pt x="960" y="344"/>
                  </a:cubicBezTo>
                  <a:cubicBezTo>
                    <a:pt x="959" y="344"/>
                    <a:pt x="958" y="344"/>
                    <a:pt x="958" y="346"/>
                  </a:cubicBezTo>
                  <a:cubicBezTo>
                    <a:pt x="959" y="343"/>
                    <a:pt x="967" y="353"/>
                    <a:pt x="962" y="354"/>
                  </a:cubicBezTo>
                  <a:cubicBezTo>
                    <a:pt x="960" y="351"/>
                    <a:pt x="961" y="349"/>
                    <a:pt x="957" y="347"/>
                  </a:cubicBezTo>
                  <a:cubicBezTo>
                    <a:pt x="958" y="351"/>
                    <a:pt x="957" y="353"/>
                    <a:pt x="958" y="356"/>
                  </a:cubicBezTo>
                  <a:cubicBezTo>
                    <a:pt x="961" y="355"/>
                    <a:pt x="966" y="360"/>
                    <a:pt x="962" y="363"/>
                  </a:cubicBezTo>
                  <a:cubicBezTo>
                    <a:pt x="964" y="365"/>
                    <a:pt x="966" y="365"/>
                    <a:pt x="967" y="366"/>
                  </a:cubicBezTo>
                  <a:cubicBezTo>
                    <a:pt x="968" y="367"/>
                    <a:pt x="967" y="368"/>
                    <a:pt x="966" y="368"/>
                  </a:cubicBezTo>
                  <a:cubicBezTo>
                    <a:pt x="967" y="370"/>
                    <a:pt x="968" y="369"/>
                    <a:pt x="969" y="369"/>
                  </a:cubicBezTo>
                  <a:cubicBezTo>
                    <a:pt x="970" y="371"/>
                    <a:pt x="969" y="371"/>
                    <a:pt x="970" y="373"/>
                  </a:cubicBezTo>
                  <a:cubicBezTo>
                    <a:pt x="972" y="374"/>
                    <a:pt x="970" y="371"/>
                    <a:pt x="972" y="370"/>
                  </a:cubicBezTo>
                  <a:cubicBezTo>
                    <a:pt x="972" y="375"/>
                    <a:pt x="976" y="381"/>
                    <a:pt x="978" y="387"/>
                  </a:cubicBezTo>
                  <a:cubicBezTo>
                    <a:pt x="977" y="387"/>
                    <a:pt x="977" y="389"/>
                    <a:pt x="976" y="389"/>
                  </a:cubicBezTo>
                  <a:cubicBezTo>
                    <a:pt x="977" y="392"/>
                    <a:pt x="978" y="392"/>
                    <a:pt x="979" y="392"/>
                  </a:cubicBezTo>
                  <a:cubicBezTo>
                    <a:pt x="979" y="396"/>
                    <a:pt x="983" y="398"/>
                    <a:pt x="982" y="402"/>
                  </a:cubicBezTo>
                  <a:cubicBezTo>
                    <a:pt x="981" y="402"/>
                    <a:pt x="980" y="399"/>
                    <a:pt x="980" y="397"/>
                  </a:cubicBezTo>
                  <a:cubicBezTo>
                    <a:pt x="978" y="398"/>
                    <a:pt x="978" y="400"/>
                    <a:pt x="979" y="401"/>
                  </a:cubicBezTo>
                  <a:cubicBezTo>
                    <a:pt x="975" y="399"/>
                    <a:pt x="978" y="395"/>
                    <a:pt x="977" y="393"/>
                  </a:cubicBezTo>
                  <a:cubicBezTo>
                    <a:pt x="974" y="393"/>
                    <a:pt x="969" y="387"/>
                    <a:pt x="968" y="383"/>
                  </a:cubicBezTo>
                  <a:cubicBezTo>
                    <a:pt x="966" y="382"/>
                    <a:pt x="964" y="384"/>
                    <a:pt x="962" y="384"/>
                  </a:cubicBezTo>
                  <a:cubicBezTo>
                    <a:pt x="962" y="385"/>
                    <a:pt x="962" y="384"/>
                    <a:pt x="963" y="384"/>
                  </a:cubicBezTo>
                  <a:cubicBezTo>
                    <a:pt x="965" y="387"/>
                    <a:pt x="963" y="388"/>
                    <a:pt x="965" y="391"/>
                  </a:cubicBezTo>
                  <a:cubicBezTo>
                    <a:pt x="964" y="392"/>
                    <a:pt x="964" y="391"/>
                    <a:pt x="963" y="391"/>
                  </a:cubicBezTo>
                  <a:cubicBezTo>
                    <a:pt x="962" y="393"/>
                    <a:pt x="966" y="395"/>
                    <a:pt x="966" y="396"/>
                  </a:cubicBezTo>
                  <a:cubicBezTo>
                    <a:pt x="965" y="396"/>
                    <a:pt x="962" y="394"/>
                    <a:pt x="965" y="398"/>
                  </a:cubicBezTo>
                  <a:cubicBezTo>
                    <a:pt x="962" y="402"/>
                    <a:pt x="956" y="398"/>
                    <a:pt x="956" y="403"/>
                  </a:cubicBezTo>
                  <a:cubicBezTo>
                    <a:pt x="955" y="400"/>
                    <a:pt x="952" y="398"/>
                    <a:pt x="952" y="401"/>
                  </a:cubicBezTo>
                  <a:cubicBezTo>
                    <a:pt x="951" y="398"/>
                    <a:pt x="951" y="399"/>
                    <a:pt x="949" y="397"/>
                  </a:cubicBezTo>
                  <a:cubicBezTo>
                    <a:pt x="950" y="395"/>
                    <a:pt x="953" y="397"/>
                    <a:pt x="952" y="393"/>
                  </a:cubicBezTo>
                  <a:cubicBezTo>
                    <a:pt x="950" y="392"/>
                    <a:pt x="949" y="397"/>
                    <a:pt x="947" y="393"/>
                  </a:cubicBezTo>
                  <a:cubicBezTo>
                    <a:pt x="945" y="394"/>
                    <a:pt x="946" y="396"/>
                    <a:pt x="944" y="398"/>
                  </a:cubicBezTo>
                  <a:cubicBezTo>
                    <a:pt x="946" y="400"/>
                    <a:pt x="948" y="401"/>
                    <a:pt x="950" y="402"/>
                  </a:cubicBezTo>
                  <a:cubicBezTo>
                    <a:pt x="950" y="403"/>
                    <a:pt x="945" y="401"/>
                    <a:pt x="945" y="405"/>
                  </a:cubicBezTo>
                  <a:cubicBezTo>
                    <a:pt x="948" y="407"/>
                    <a:pt x="947" y="404"/>
                    <a:pt x="948" y="404"/>
                  </a:cubicBezTo>
                  <a:cubicBezTo>
                    <a:pt x="950" y="404"/>
                    <a:pt x="950" y="407"/>
                    <a:pt x="952" y="407"/>
                  </a:cubicBezTo>
                  <a:cubicBezTo>
                    <a:pt x="953" y="411"/>
                    <a:pt x="949" y="406"/>
                    <a:pt x="948" y="406"/>
                  </a:cubicBezTo>
                  <a:cubicBezTo>
                    <a:pt x="947" y="406"/>
                    <a:pt x="951" y="409"/>
                    <a:pt x="949" y="409"/>
                  </a:cubicBezTo>
                  <a:cubicBezTo>
                    <a:pt x="952" y="411"/>
                    <a:pt x="952" y="410"/>
                    <a:pt x="955" y="412"/>
                  </a:cubicBezTo>
                  <a:cubicBezTo>
                    <a:pt x="954" y="413"/>
                    <a:pt x="956" y="418"/>
                    <a:pt x="954" y="416"/>
                  </a:cubicBezTo>
                  <a:cubicBezTo>
                    <a:pt x="953" y="418"/>
                    <a:pt x="954" y="417"/>
                    <a:pt x="956" y="420"/>
                  </a:cubicBezTo>
                  <a:cubicBezTo>
                    <a:pt x="956" y="419"/>
                    <a:pt x="957" y="419"/>
                    <a:pt x="958" y="418"/>
                  </a:cubicBezTo>
                  <a:cubicBezTo>
                    <a:pt x="959" y="424"/>
                    <a:pt x="953" y="418"/>
                    <a:pt x="952" y="421"/>
                  </a:cubicBezTo>
                  <a:cubicBezTo>
                    <a:pt x="953" y="423"/>
                    <a:pt x="954" y="423"/>
                    <a:pt x="956" y="422"/>
                  </a:cubicBezTo>
                  <a:cubicBezTo>
                    <a:pt x="956" y="424"/>
                    <a:pt x="958" y="424"/>
                    <a:pt x="958" y="426"/>
                  </a:cubicBezTo>
                  <a:cubicBezTo>
                    <a:pt x="957" y="426"/>
                    <a:pt x="956" y="423"/>
                    <a:pt x="955" y="424"/>
                  </a:cubicBezTo>
                  <a:cubicBezTo>
                    <a:pt x="952" y="424"/>
                    <a:pt x="956" y="427"/>
                    <a:pt x="954" y="428"/>
                  </a:cubicBezTo>
                  <a:cubicBezTo>
                    <a:pt x="953" y="426"/>
                    <a:pt x="951" y="426"/>
                    <a:pt x="951" y="424"/>
                  </a:cubicBezTo>
                  <a:cubicBezTo>
                    <a:pt x="948" y="427"/>
                    <a:pt x="946" y="422"/>
                    <a:pt x="943" y="425"/>
                  </a:cubicBezTo>
                  <a:cubicBezTo>
                    <a:pt x="946" y="427"/>
                    <a:pt x="948" y="429"/>
                    <a:pt x="951" y="430"/>
                  </a:cubicBezTo>
                  <a:cubicBezTo>
                    <a:pt x="951" y="429"/>
                    <a:pt x="950" y="428"/>
                    <a:pt x="949" y="427"/>
                  </a:cubicBezTo>
                  <a:cubicBezTo>
                    <a:pt x="950" y="427"/>
                    <a:pt x="951" y="427"/>
                    <a:pt x="952" y="427"/>
                  </a:cubicBezTo>
                  <a:cubicBezTo>
                    <a:pt x="953" y="429"/>
                    <a:pt x="950" y="429"/>
                    <a:pt x="952" y="431"/>
                  </a:cubicBezTo>
                  <a:cubicBezTo>
                    <a:pt x="952" y="429"/>
                    <a:pt x="955" y="434"/>
                    <a:pt x="957" y="433"/>
                  </a:cubicBezTo>
                  <a:cubicBezTo>
                    <a:pt x="958" y="436"/>
                    <a:pt x="958" y="437"/>
                    <a:pt x="961" y="440"/>
                  </a:cubicBezTo>
                  <a:cubicBezTo>
                    <a:pt x="959" y="439"/>
                    <a:pt x="957" y="440"/>
                    <a:pt x="956" y="439"/>
                  </a:cubicBezTo>
                  <a:cubicBezTo>
                    <a:pt x="955" y="437"/>
                    <a:pt x="957" y="437"/>
                    <a:pt x="956" y="435"/>
                  </a:cubicBezTo>
                  <a:cubicBezTo>
                    <a:pt x="954" y="435"/>
                    <a:pt x="953" y="435"/>
                    <a:pt x="953" y="432"/>
                  </a:cubicBezTo>
                  <a:cubicBezTo>
                    <a:pt x="952" y="431"/>
                    <a:pt x="950" y="435"/>
                    <a:pt x="950" y="431"/>
                  </a:cubicBezTo>
                  <a:cubicBezTo>
                    <a:pt x="948" y="432"/>
                    <a:pt x="947" y="433"/>
                    <a:pt x="945" y="433"/>
                  </a:cubicBezTo>
                  <a:cubicBezTo>
                    <a:pt x="944" y="429"/>
                    <a:pt x="940" y="423"/>
                    <a:pt x="936" y="423"/>
                  </a:cubicBezTo>
                  <a:cubicBezTo>
                    <a:pt x="938" y="421"/>
                    <a:pt x="939" y="420"/>
                    <a:pt x="937" y="416"/>
                  </a:cubicBezTo>
                  <a:cubicBezTo>
                    <a:pt x="937" y="416"/>
                    <a:pt x="936" y="416"/>
                    <a:pt x="935" y="417"/>
                  </a:cubicBezTo>
                  <a:cubicBezTo>
                    <a:pt x="934" y="415"/>
                    <a:pt x="934" y="414"/>
                    <a:pt x="933" y="413"/>
                  </a:cubicBezTo>
                  <a:cubicBezTo>
                    <a:pt x="936" y="413"/>
                    <a:pt x="936" y="411"/>
                    <a:pt x="938" y="411"/>
                  </a:cubicBezTo>
                  <a:cubicBezTo>
                    <a:pt x="939" y="412"/>
                    <a:pt x="938" y="413"/>
                    <a:pt x="939" y="414"/>
                  </a:cubicBezTo>
                  <a:cubicBezTo>
                    <a:pt x="943" y="417"/>
                    <a:pt x="943" y="410"/>
                    <a:pt x="944" y="407"/>
                  </a:cubicBezTo>
                  <a:cubicBezTo>
                    <a:pt x="942" y="408"/>
                    <a:pt x="939" y="406"/>
                    <a:pt x="936" y="407"/>
                  </a:cubicBezTo>
                  <a:cubicBezTo>
                    <a:pt x="934" y="405"/>
                    <a:pt x="937" y="407"/>
                    <a:pt x="938" y="405"/>
                  </a:cubicBezTo>
                  <a:cubicBezTo>
                    <a:pt x="936" y="403"/>
                    <a:pt x="935" y="404"/>
                    <a:pt x="933" y="403"/>
                  </a:cubicBezTo>
                  <a:cubicBezTo>
                    <a:pt x="932" y="405"/>
                    <a:pt x="934" y="405"/>
                    <a:pt x="934" y="407"/>
                  </a:cubicBezTo>
                  <a:cubicBezTo>
                    <a:pt x="931" y="407"/>
                    <a:pt x="928" y="405"/>
                    <a:pt x="925" y="401"/>
                  </a:cubicBezTo>
                  <a:cubicBezTo>
                    <a:pt x="924" y="403"/>
                    <a:pt x="923" y="403"/>
                    <a:pt x="921" y="404"/>
                  </a:cubicBezTo>
                  <a:cubicBezTo>
                    <a:pt x="921" y="401"/>
                    <a:pt x="918" y="399"/>
                    <a:pt x="916" y="396"/>
                  </a:cubicBezTo>
                  <a:cubicBezTo>
                    <a:pt x="915" y="397"/>
                    <a:pt x="917" y="400"/>
                    <a:pt x="915" y="401"/>
                  </a:cubicBezTo>
                  <a:cubicBezTo>
                    <a:pt x="917" y="403"/>
                    <a:pt x="917" y="407"/>
                    <a:pt x="920" y="407"/>
                  </a:cubicBezTo>
                  <a:cubicBezTo>
                    <a:pt x="920" y="408"/>
                    <a:pt x="920" y="409"/>
                    <a:pt x="919" y="410"/>
                  </a:cubicBezTo>
                  <a:cubicBezTo>
                    <a:pt x="917" y="407"/>
                    <a:pt x="916" y="406"/>
                    <a:pt x="914" y="405"/>
                  </a:cubicBezTo>
                  <a:cubicBezTo>
                    <a:pt x="913" y="407"/>
                    <a:pt x="912" y="409"/>
                    <a:pt x="910" y="409"/>
                  </a:cubicBezTo>
                  <a:cubicBezTo>
                    <a:pt x="911" y="412"/>
                    <a:pt x="912" y="411"/>
                    <a:pt x="913" y="410"/>
                  </a:cubicBezTo>
                  <a:cubicBezTo>
                    <a:pt x="913" y="411"/>
                    <a:pt x="914" y="414"/>
                    <a:pt x="916" y="413"/>
                  </a:cubicBezTo>
                  <a:cubicBezTo>
                    <a:pt x="913" y="413"/>
                    <a:pt x="913" y="419"/>
                    <a:pt x="909" y="416"/>
                  </a:cubicBezTo>
                  <a:cubicBezTo>
                    <a:pt x="909" y="416"/>
                    <a:pt x="912" y="420"/>
                    <a:pt x="913" y="420"/>
                  </a:cubicBezTo>
                  <a:cubicBezTo>
                    <a:pt x="913" y="422"/>
                    <a:pt x="911" y="424"/>
                    <a:pt x="910" y="426"/>
                  </a:cubicBezTo>
                  <a:cubicBezTo>
                    <a:pt x="911" y="427"/>
                    <a:pt x="912" y="426"/>
                    <a:pt x="913" y="428"/>
                  </a:cubicBezTo>
                  <a:cubicBezTo>
                    <a:pt x="911" y="429"/>
                    <a:pt x="911" y="430"/>
                    <a:pt x="909" y="430"/>
                  </a:cubicBezTo>
                  <a:cubicBezTo>
                    <a:pt x="908" y="434"/>
                    <a:pt x="913" y="433"/>
                    <a:pt x="915" y="436"/>
                  </a:cubicBezTo>
                  <a:cubicBezTo>
                    <a:pt x="916" y="435"/>
                    <a:pt x="916" y="435"/>
                    <a:pt x="917" y="433"/>
                  </a:cubicBezTo>
                  <a:cubicBezTo>
                    <a:pt x="920" y="433"/>
                    <a:pt x="916" y="437"/>
                    <a:pt x="919" y="437"/>
                  </a:cubicBezTo>
                  <a:cubicBezTo>
                    <a:pt x="919" y="438"/>
                    <a:pt x="919" y="440"/>
                    <a:pt x="918" y="441"/>
                  </a:cubicBezTo>
                  <a:cubicBezTo>
                    <a:pt x="919" y="441"/>
                    <a:pt x="921" y="443"/>
                    <a:pt x="922" y="441"/>
                  </a:cubicBezTo>
                  <a:cubicBezTo>
                    <a:pt x="924" y="444"/>
                    <a:pt x="924" y="445"/>
                    <a:pt x="923" y="447"/>
                  </a:cubicBezTo>
                  <a:cubicBezTo>
                    <a:pt x="928" y="448"/>
                    <a:pt x="924" y="443"/>
                    <a:pt x="925" y="441"/>
                  </a:cubicBezTo>
                  <a:cubicBezTo>
                    <a:pt x="925" y="441"/>
                    <a:pt x="931" y="446"/>
                    <a:pt x="927" y="447"/>
                  </a:cubicBezTo>
                  <a:cubicBezTo>
                    <a:pt x="930" y="445"/>
                    <a:pt x="933" y="444"/>
                    <a:pt x="933" y="441"/>
                  </a:cubicBezTo>
                  <a:cubicBezTo>
                    <a:pt x="935" y="444"/>
                    <a:pt x="936" y="443"/>
                    <a:pt x="939" y="444"/>
                  </a:cubicBezTo>
                  <a:cubicBezTo>
                    <a:pt x="937" y="445"/>
                    <a:pt x="937" y="445"/>
                    <a:pt x="936" y="447"/>
                  </a:cubicBezTo>
                  <a:cubicBezTo>
                    <a:pt x="934" y="445"/>
                    <a:pt x="934" y="445"/>
                    <a:pt x="934" y="445"/>
                  </a:cubicBezTo>
                  <a:cubicBezTo>
                    <a:pt x="932" y="447"/>
                    <a:pt x="934" y="448"/>
                    <a:pt x="930" y="448"/>
                  </a:cubicBezTo>
                  <a:cubicBezTo>
                    <a:pt x="933" y="450"/>
                    <a:pt x="936" y="448"/>
                    <a:pt x="939" y="446"/>
                  </a:cubicBezTo>
                  <a:cubicBezTo>
                    <a:pt x="939" y="445"/>
                    <a:pt x="940" y="446"/>
                    <a:pt x="940" y="447"/>
                  </a:cubicBezTo>
                  <a:cubicBezTo>
                    <a:pt x="940" y="447"/>
                    <a:pt x="941" y="448"/>
                    <a:pt x="941" y="448"/>
                  </a:cubicBezTo>
                  <a:cubicBezTo>
                    <a:pt x="940" y="449"/>
                    <a:pt x="940" y="448"/>
                    <a:pt x="939" y="449"/>
                  </a:cubicBezTo>
                  <a:cubicBezTo>
                    <a:pt x="940" y="450"/>
                    <a:pt x="941" y="450"/>
                    <a:pt x="942" y="450"/>
                  </a:cubicBezTo>
                  <a:cubicBezTo>
                    <a:pt x="943" y="452"/>
                    <a:pt x="943" y="453"/>
                    <a:pt x="943" y="454"/>
                  </a:cubicBezTo>
                  <a:cubicBezTo>
                    <a:pt x="940" y="453"/>
                    <a:pt x="940" y="455"/>
                    <a:pt x="937" y="455"/>
                  </a:cubicBezTo>
                  <a:cubicBezTo>
                    <a:pt x="935" y="453"/>
                    <a:pt x="939" y="452"/>
                    <a:pt x="938" y="451"/>
                  </a:cubicBezTo>
                  <a:cubicBezTo>
                    <a:pt x="936" y="450"/>
                    <a:pt x="935" y="454"/>
                    <a:pt x="933" y="455"/>
                  </a:cubicBezTo>
                  <a:cubicBezTo>
                    <a:pt x="934" y="456"/>
                    <a:pt x="935" y="458"/>
                    <a:pt x="936" y="459"/>
                  </a:cubicBezTo>
                  <a:cubicBezTo>
                    <a:pt x="936" y="459"/>
                    <a:pt x="940" y="460"/>
                    <a:pt x="938" y="461"/>
                  </a:cubicBezTo>
                  <a:cubicBezTo>
                    <a:pt x="940" y="464"/>
                    <a:pt x="939" y="460"/>
                    <a:pt x="940" y="460"/>
                  </a:cubicBezTo>
                  <a:cubicBezTo>
                    <a:pt x="941" y="460"/>
                    <a:pt x="942" y="462"/>
                    <a:pt x="942" y="464"/>
                  </a:cubicBezTo>
                  <a:cubicBezTo>
                    <a:pt x="946" y="466"/>
                    <a:pt x="946" y="459"/>
                    <a:pt x="943" y="455"/>
                  </a:cubicBezTo>
                  <a:cubicBezTo>
                    <a:pt x="945" y="457"/>
                    <a:pt x="945" y="456"/>
                    <a:pt x="947" y="456"/>
                  </a:cubicBezTo>
                  <a:cubicBezTo>
                    <a:pt x="949" y="458"/>
                    <a:pt x="946" y="458"/>
                    <a:pt x="945" y="459"/>
                  </a:cubicBezTo>
                  <a:cubicBezTo>
                    <a:pt x="947" y="460"/>
                    <a:pt x="948" y="463"/>
                    <a:pt x="949" y="462"/>
                  </a:cubicBezTo>
                  <a:cubicBezTo>
                    <a:pt x="950" y="466"/>
                    <a:pt x="952" y="470"/>
                    <a:pt x="956" y="473"/>
                  </a:cubicBezTo>
                  <a:cubicBezTo>
                    <a:pt x="955" y="473"/>
                    <a:pt x="953" y="472"/>
                    <a:pt x="951" y="471"/>
                  </a:cubicBezTo>
                  <a:cubicBezTo>
                    <a:pt x="949" y="473"/>
                    <a:pt x="952" y="474"/>
                    <a:pt x="954" y="476"/>
                  </a:cubicBezTo>
                  <a:cubicBezTo>
                    <a:pt x="952" y="477"/>
                    <a:pt x="950" y="476"/>
                    <a:pt x="949" y="476"/>
                  </a:cubicBezTo>
                  <a:cubicBezTo>
                    <a:pt x="947" y="474"/>
                    <a:pt x="950" y="474"/>
                    <a:pt x="950" y="472"/>
                  </a:cubicBezTo>
                  <a:cubicBezTo>
                    <a:pt x="949" y="471"/>
                    <a:pt x="948" y="471"/>
                    <a:pt x="947" y="470"/>
                  </a:cubicBezTo>
                  <a:cubicBezTo>
                    <a:pt x="947" y="472"/>
                    <a:pt x="948" y="475"/>
                    <a:pt x="948" y="477"/>
                  </a:cubicBezTo>
                  <a:cubicBezTo>
                    <a:pt x="946" y="476"/>
                    <a:pt x="946" y="473"/>
                    <a:pt x="944" y="471"/>
                  </a:cubicBezTo>
                  <a:cubicBezTo>
                    <a:pt x="942" y="471"/>
                    <a:pt x="945" y="473"/>
                    <a:pt x="943" y="474"/>
                  </a:cubicBezTo>
                  <a:cubicBezTo>
                    <a:pt x="941" y="470"/>
                    <a:pt x="936" y="469"/>
                    <a:pt x="933" y="469"/>
                  </a:cubicBezTo>
                  <a:cubicBezTo>
                    <a:pt x="933" y="468"/>
                    <a:pt x="935" y="467"/>
                    <a:pt x="933" y="465"/>
                  </a:cubicBezTo>
                  <a:cubicBezTo>
                    <a:pt x="931" y="462"/>
                    <a:pt x="928" y="463"/>
                    <a:pt x="926" y="463"/>
                  </a:cubicBezTo>
                  <a:cubicBezTo>
                    <a:pt x="924" y="460"/>
                    <a:pt x="929" y="462"/>
                    <a:pt x="928" y="459"/>
                  </a:cubicBezTo>
                  <a:cubicBezTo>
                    <a:pt x="928" y="461"/>
                    <a:pt x="930" y="462"/>
                    <a:pt x="932" y="460"/>
                  </a:cubicBezTo>
                  <a:cubicBezTo>
                    <a:pt x="928" y="459"/>
                    <a:pt x="924" y="457"/>
                    <a:pt x="920" y="455"/>
                  </a:cubicBezTo>
                  <a:cubicBezTo>
                    <a:pt x="918" y="451"/>
                    <a:pt x="920" y="449"/>
                    <a:pt x="922" y="447"/>
                  </a:cubicBezTo>
                  <a:cubicBezTo>
                    <a:pt x="923" y="447"/>
                    <a:pt x="922" y="446"/>
                    <a:pt x="922" y="445"/>
                  </a:cubicBezTo>
                  <a:cubicBezTo>
                    <a:pt x="921" y="444"/>
                    <a:pt x="919" y="446"/>
                    <a:pt x="920" y="448"/>
                  </a:cubicBezTo>
                  <a:cubicBezTo>
                    <a:pt x="918" y="445"/>
                    <a:pt x="916" y="446"/>
                    <a:pt x="915" y="446"/>
                  </a:cubicBezTo>
                  <a:cubicBezTo>
                    <a:pt x="914" y="445"/>
                    <a:pt x="914" y="445"/>
                    <a:pt x="915" y="444"/>
                  </a:cubicBezTo>
                  <a:cubicBezTo>
                    <a:pt x="914" y="444"/>
                    <a:pt x="914" y="443"/>
                    <a:pt x="913" y="444"/>
                  </a:cubicBezTo>
                  <a:cubicBezTo>
                    <a:pt x="912" y="445"/>
                    <a:pt x="915" y="445"/>
                    <a:pt x="914" y="447"/>
                  </a:cubicBezTo>
                  <a:cubicBezTo>
                    <a:pt x="910" y="445"/>
                    <a:pt x="909" y="449"/>
                    <a:pt x="907" y="452"/>
                  </a:cubicBezTo>
                  <a:cubicBezTo>
                    <a:pt x="907" y="450"/>
                    <a:pt x="905" y="448"/>
                    <a:pt x="903" y="449"/>
                  </a:cubicBezTo>
                  <a:cubicBezTo>
                    <a:pt x="900" y="450"/>
                    <a:pt x="902" y="458"/>
                    <a:pt x="898" y="453"/>
                  </a:cubicBezTo>
                  <a:cubicBezTo>
                    <a:pt x="897" y="449"/>
                    <a:pt x="906" y="446"/>
                    <a:pt x="901" y="443"/>
                  </a:cubicBezTo>
                  <a:cubicBezTo>
                    <a:pt x="901" y="441"/>
                    <a:pt x="905" y="441"/>
                    <a:pt x="904" y="437"/>
                  </a:cubicBezTo>
                  <a:cubicBezTo>
                    <a:pt x="903" y="436"/>
                    <a:pt x="902" y="438"/>
                    <a:pt x="901" y="436"/>
                  </a:cubicBezTo>
                  <a:cubicBezTo>
                    <a:pt x="899" y="437"/>
                    <a:pt x="900" y="440"/>
                    <a:pt x="898" y="441"/>
                  </a:cubicBezTo>
                  <a:cubicBezTo>
                    <a:pt x="898" y="438"/>
                    <a:pt x="895" y="435"/>
                    <a:pt x="893" y="438"/>
                  </a:cubicBezTo>
                  <a:cubicBezTo>
                    <a:pt x="893" y="437"/>
                    <a:pt x="893" y="436"/>
                    <a:pt x="894" y="435"/>
                  </a:cubicBezTo>
                  <a:cubicBezTo>
                    <a:pt x="892" y="435"/>
                    <a:pt x="890" y="433"/>
                    <a:pt x="888" y="433"/>
                  </a:cubicBezTo>
                  <a:cubicBezTo>
                    <a:pt x="888" y="436"/>
                    <a:pt x="887" y="440"/>
                    <a:pt x="889" y="444"/>
                  </a:cubicBezTo>
                  <a:cubicBezTo>
                    <a:pt x="888" y="445"/>
                    <a:pt x="887" y="442"/>
                    <a:pt x="886" y="442"/>
                  </a:cubicBezTo>
                  <a:cubicBezTo>
                    <a:pt x="882" y="444"/>
                    <a:pt x="886" y="450"/>
                    <a:pt x="884" y="453"/>
                  </a:cubicBezTo>
                  <a:cubicBezTo>
                    <a:pt x="884" y="454"/>
                    <a:pt x="885" y="453"/>
                    <a:pt x="885" y="452"/>
                  </a:cubicBezTo>
                  <a:cubicBezTo>
                    <a:pt x="885" y="456"/>
                    <a:pt x="887" y="462"/>
                    <a:pt x="889" y="464"/>
                  </a:cubicBezTo>
                  <a:cubicBezTo>
                    <a:pt x="887" y="465"/>
                    <a:pt x="885" y="458"/>
                    <a:pt x="883" y="460"/>
                  </a:cubicBezTo>
                  <a:cubicBezTo>
                    <a:pt x="882" y="459"/>
                    <a:pt x="884" y="458"/>
                    <a:pt x="884" y="458"/>
                  </a:cubicBezTo>
                  <a:cubicBezTo>
                    <a:pt x="883" y="455"/>
                    <a:pt x="881" y="454"/>
                    <a:pt x="880" y="455"/>
                  </a:cubicBezTo>
                  <a:cubicBezTo>
                    <a:pt x="879" y="453"/>
                    <a:pt x="881" y="453"/>
                    <a:pt x="881" y="452"/>
                  </a:cubicBezTo>
                  <a:cubicBezTo>
                    <a:pt x="877" y="450"/>
                    <a:pt x="879" y="453"/>
                    <a:pt x="877" y="447"/>
                  </a:cubicBezTo>
                  <a:cubicBezTo>
                    <a:pt x="875" y="447"/>
                    <a:pt x="873" y="448"/>
                    <a:pt x="871" y="444"/>
                  </a:cubicBezTo>
                  <a:cubicBezTo>
                    <a:pt x="868" y="444"/>
                    <a:pt x="867" y="446"/>
                    <a:pt x="863" y="447"/>
                  </a:cubicBezTo>
                  <a:cubicBezTo>
                    <a:pt x="864" y="450"/>
                    <a:pt x="865" y="449"/>
                    <a:pt x="866" y="451"/>
                  </a:cubicBezTo>
                  <a:cubicBezTo>
                    <a:pt x="863" y="451"/>
                    <a:pt x="863" y="447"/>
                    <a:pt x="860" y="446"/>
                  </a:cubicBezTo>
                  <a:cubicBezTo>
                    <a:pt x="859" y="447"/>
                    <a:pt x="861" y="449"/>
                    <a:pt x="861" y="450"/>
                  </a:cubicBezTo>
                  <a:cubicBezTo>
                    <a:pt x="860" y="449"/>
                    <a:pt x="858" y="448"/>
                    <a:pt x="857" y="447"/>
                  </a:cubicBezTo>
                  <a:cubicBezTo>
                    <a:pt x="856" y="448"/>
                    <a:pt x="859" y="450"/>
                    <a:pt x="859" y="451"/>
                  </a:cubicBezTo>
                  <a:cubicBezTo>
                    <a:pt x="857" y="452"/>
                    <a:pt x="857" y="452"/>
                    <a:pt x="856" y="452"/>
                  </a:cubicBezTo>
                  <a:cubicBezTo>
                    <a:pt x="854" y="457"/>
                    <a:pt x="858" y="465"/>
                    <a:pt x="860" y="471"/>
                  </a:cubicBezTo>
                  <a:cubicBezTo>
                    <a:pt x="859" y="471"/>
                    <a:pt x="857" y="470"/>
                    <a:pt x="859" y="473"/>
                  </a:cubicBezTo>
                  <a:cubicBezTo>
                    <a:pt x="858" y="474"/>
                    <a:pt x="856" y="477"/>
                    <a:pt x="856" y="474"/>
                  </a:cubicBezTo>
                  <a:cubicBezTo>
                    <a:pt x="855" y="476"/>
                    <a:pt x="857" y="475"/>
                    <a:pt x="857" y="477"/>
                  </a:cubicBezTo>
                  <a:cubicBezTo>
                    <a:pt x="855" y="477"/>
                    <a:pt x="854" y="475"/>
                    <a:pt x="852" y="476"/>
                  </a:cubicBezTo>
                  <a:cubicBezTo>
                    <a:pt x="851" y="476"/>
                    <a:pt x="854" y="478"/>
                    <a:pt x="854" y="477"/>
                  </a:cubicBezTo>
                  <a:cubicBezTo>
                    <a:pt x="854" y="479"/>
                    <a:pt x="853" y="479"/>
                    <a:pt x="850" y="480"/>
                  </a:cubicBezTo>
                  <a:cubicBezTo>
                    <a:pt x="853" y="481"/>
                    <a:pt x="851" y="482"/>
                    <a:pt x="849" y="481"/>
                  </a:cubicBezTo>
                  <a:cubicBezTo>
                    <a:pt x="849" y="482"/>
                    <a:pt x="850" y="484"/>
                    <a:pt x="848" y="484"/>
                  </a:cubicBezTo>
                  <a:cubicBezTo>
                    <a:pt x="850" y="486"/>
                    <a:pt x="850" y="483"/>
                    <a:pt x="852" y="482"/>
                  </a:cubicBezTo>
                  <a:cubicBezTo>
                    <a:pt x="852" y="484"/>
                    <a:pt x="854" y="484"/>
                    <a:pt x="856" y="484"/>
                  </a:cubicBezTo>
                  <a:cubicBezTo>
                    <a:pt x="857" y="485"/>
                    <a:pt x="855" y="486"/>
                    <a:pt x="856" y="487"/>
                  </a:cubicBezTo>
                  <a:cubicBezTo>
                    <a:pt x="852" y="484"/>
                    <a:pt x="855" y="489"/>
                    <a:pt x="852" y="487"/>
                  </a:cubicBezTo>
                  <a:cubicBezTo>
                    <a:pt x="853" y="490"/>
                    <a:pt x="851" y="488"/>
                    <a:pt x="853" y="492"/>
                  </a:cubicBezTo>
                  <a:cubicBezTo>
                    <a:pt x="853" y="493"/>
                    <a:pt x="854" y="493"/>
                    <a:pt x="854" y="493"/>
                  </a:cubicBezTo>
                  <a:cubicBezTo>
                    <a:pt x="855" y="489"/>
                    <a:pt x="858" y="488"/>
                    <a:pt x="859" y="485"/>
                  </a:cubicBezTo>
                  <a:cubicBezTo>
                    <a:pt x="860" y="486"/>
                    <a:pt x="859" y="486"/>
                    <a:pt x="860" y="487"/>
                  </a:cubicBezTo>
                  <a:cubicBezTo>
                    <a:pt x="863" y="485"/>
                    <a:pt x="862" y="482"/>
                    <a:pt x="864" y="479"/>
                  </a:cubicBezTo>
                  <a:cubicBezTo>
                    <a:pt x="866" y="482"/>
                    <a:pt x="867" y="481"/>
                    <a:pt x="869" y="480"/>
                  </a:cubicBezTo>
                  <a:cubicBezTo>
                    <a:pt x="871" y="482"/>
                    <a:pt x="868" y="482"/>
                    <a:pt x="870" y="484"/>
                  </a:cubicBezTo>
                  <a:cubicBezTo>
                    <a:pt x="869" y="485"/>
                    <a:pt x="868" y="483"/>
                    <a:pt x="868" y="485"/>
                  </a:cubicBezTo>
                  <a:cubicBezTo>
                    <a:pt x="870" y="487"/>
                    <a:pt x="870" y="484"/>
                    <a:pt x="871" y="483"/>
                  </a:cubicBezTo>
                  <a:cubicBezTo>
                    <a:pt x="872" y="484"/>
                    <a:pt x="872" y="485"/>
                    <a:pt x="873" y="485"/>
                  </a:cubicBezTo>
                  <a:cubicBezTo>
                    <a:pt x="870" y="486"/>
                    <a:pt x="873" y="491"/>
                    <a:pt x="876" y="496"/>
                  </a:cubicBezTo>
                  <a:cubicBezTo>
                    <a:pt x="875" y="498"/>
                    <a:pt x="876" y="500"/>
                    <a:pt x="878" y="502"/>
                  </a:cubicBezTo>
                  <a:cubicBezTo>
                    <a:pt x="876" y="504"/>
                    <a:pt x="876" y="504"/>
                    <a:pt x="874" y="504"/>
                  </a:cubicBezTo>
                  <a:cubicBezTo>
                    <a:pt x="875" y="507"/>
                    <a:pt x="869" y="509"/>
                    <a:pt x="875" y="514"/>
                  </a:cubicBezTo>
                  <a:cubicBezTo>
                    <a:pt x="875" y="515"/>
                    <a:pt x="874" y="516"/>
                    <a:pt x="872" y="517"/>
                  </a:cubicBezTo>
                  <a:cubicBezTo>
                    <a:pt x="872" y="516"/>
                    <a:pt x="873" y="515"/>
                    <a:pt x="873" y="515"/>
                  </a:cubicBezTo>
                  <a:cubicBezTo>
                    <a:pt x="872" y="513"/>
                    <a:pt x="871" y="513"/>
                    <a:pt x="870" y="514"/>
                  </a:cubicBezTo>
                  <a:cubicBezTo>
                    <a:pt x="869" y="512"/>
                    <a:pt x="872" y="511"/>
                    <a:pt x="870" y="508"/>
                  </a:cubicBezTo>
                  <a:cubicBezTo>
                    <a:pt x="868" y="508"/>
                    <a:pt x="863" y="509"/>
                    <a:pt x="864" y="511"/>
                  </a:cubicBezTo>
                  <a:cubicBezTo>
                    <a:pt x="862" y="509"/>
                    <a:pt x="861" y="509"/>
                    <a:pt x="860" y="512"/>
                  </a:cubicBezTo>
                  <a:cubicBezTo>
                    <a:pt x="859" y="511"/>
                    <a:pt x="859" y="510"/>
                    <a:pt x="858" y="510"/>
                  </a:cubicBezTo>
                  <a:cubicBezTo>
                    <a:pt x="857" y="507"/>
                    <a:pt x="860" y="511"/>
                    <a:pt x="860" y="510"/>
                  </a:cubicBezTo>
                  <a:cubicBezTo>
                    <a:pt x="860" y="508"/>
                    <a:pt x="856" y="506"/>
                    <a:pt x="855" y="508"/>
                  </a:cubicBezTo>
                  <a:cubicBezTo>
                    <a:pt x="855" y="507"/>
                    <a:pt x="854" y="506"/>
                    <a:pt x="853" y="505"/>
                  </a:cubicBezTo>
                  <a:cubicBezTo>
                    <a:pt x="852" y="508"/>
                    <a:pt x="847" y="504"/>
                    <a:pt x="844" y="507"/>
                  </a:cubicBezTo>
                  <a:cubicBezTo>
                    <a:pt x="842" y="508"/>
                    <a:pt x="847" y="509"/>
                    <a:pt x="844" y="510"/>
                  </a:cubicBezTo>
                  <a:cubicBezTo>
                    <a:pt x="843" y="510"/>
                    <a:pt x="842" y="506"/>
                    <a:pt x="839" y="509"/>
                  </a:cubicBezTo>
                  <a:cubicBezTo>
                    <a:pt x="838" y="506"/>
                    <a:pt x="836" y="507"/>
                    <a:pt x="835" y="505"/>
                  </a:cubicBezTo>
                  <a:cubicBezTo>
                    <a:pt x="834" y="506"/>
                    <a:pt x="833" y="508"/>
                    <a:pt x="835" y="510"/>
                  </a:cubicBezTo>
                  <a:cubicBezTo>
                    <a:pt x="835" y="512"/>
                    <a:pt x="833" y="512"/>
                    <a:pt x="831" y="509"/>
                  </a:cubicBezTo>
                  <a:cubicBezTo>
                    <a:pt x="832" y="508"/>
                    <a:pt x="833" y="512"/>
                    <a:pt x="834" y="510"/>
                  </a:cubicBezTo>
                  <a:cubicBezTo>
                    <a:pt x="833" y="507"/>
                    <a:pt x="829" y="508"/>
                    <a:pt x="830" y="510"/>
                  </a:cubicBezTo>
                  <a:cubicBezTo>
                    <a:pt x="831" y="511"/>
                    <a:pt x="828" y="509"/>
                    <a:pt x="830" y="507"/>
                  </a:cubicBezTo>
                  <a:cubicBezTo>
                    <a:pt x="824" y="504"/>
                    <a:pt x="822" y="512"/>
                    <a:pt x="817" y="506"/>
                  </a:cubicBezTo>
                  <a:cubicBezTo>
                    <a:pt x="817" y="509"/>
                    <a:pt x="816" y="507"/>
                    <a:pt x="815" y="509"/>
                  </a:cubicBezTo>
                  <a:cubicBezTo>
                    <a:pt x="815" y="510"/>
                    <a:pt x="816" y="510"/>
                    <a:pt x="817" y="510"/>
                  </a:cubicBezTo>
                  <a:cubicBezTo>
                    <a:pt x="816" y="512"/>
                    <a:pt x="813" y="512"/>
                    <a:pt x="811" y="515"/>
                  </a:cubicBezTo>
                  <a:cubicBezTo>
                    <a:pt x="813" y="518"/>
                    <a:pt x="813" y="518"/>
                    <a:pt x="813" y="518"/>
                  </a:cubicBezTo>
                  <a:cubicBezTo>
                    <a:pt x="814" y="518"/>
                    <a:pt x="813" y="517"/>
                    <a:pt x="813" y="515"/>
                  </a:cubicBezTo>
                  <a:cubicBezTo>
                    <a:pt x="813" y="514"/>
                    <a:pt x="817" y="518"/>
                    <a:pt x="816" y="515"/>
                  </a:cubicBezTo>
                  <a:cubicBezTo>
                    <a:pt x="816" y="515"/>
                    <a:pt x="820" y="521"/>
                    <a:pt x="820" y="520"/>
                  </a:cubicBezTo>
                  <a:cubicBezTo>
                    <a:pt x="823" y="522"/>
                    <a:pt x="825" y="513"/>
                    <a:pt x="827" y="513"/>
                  </a:cubicBezTo>
                  <a:cubicBezTo>
                    <a:pt x="827" y="516"/>
                    <a:pt x="824" y="522"/>
                    <a:pt x="821" y="524"/>
                  </a:cubicBezTo>
                  <a:cubicBezTo>
                    <a:pt x="820" y="525"/>
                    <a:pt x="823" y="526"/>
                    <a:pt x="823" y="527"/>
                  </a:cubicBezTo>
                  <a:cubicBezTo>
                    <a:pt x="824" y="528"/>
                    <a:pt x="821" y="530"/>
                    <a:pt x="823" y="530"/>
                  </a:cubicBezTo>
                  <a:cubicBezTo>
                    <a:pt x="824" y="532"/>
                    <a:pt x="822" y="530"/>
                    <a:pt x="821" y="532"/>
                  </a:cubicBezTo>
                  <a:cubicBezTo>
                    <a:pt x="824" y="533"/>
                    <a:pt x="827" y="531"/>
                    <a:pt x="829" y="535"/>
                  </a:cubicBezTo>
                  <a:cubicBezTo>
                    <a:pt x="830" y="532"/>
                    <a:pt x="832" y="534"/>
                    <a:pt x="833" y="533"/>
                  </a:cubicBezTo>
                  <a:cubicBezTo>
                    <a:pt x="832" y="529"/>
                    <a:pt x="826" y="533"/>
                    <a:pt x="824" y="529"/>
                  </a:cubicBezTo>
                  <a:cubicBezTo>
                    <a:pt x="826" y="528"/>
                    <a:pt x="827" y="530"/>
                    <a:pt x="828" y="530"/>
                  </a:cubicBezTo>
                  <a:cubicBezTo>
                    <a:pt x="829" y="528"/>
                    <a:pt x="825" y="527"/>
                    <a:pt x="824" y="525"/>
                  </a:cubicBezTo>
                  <a:cubicBezTo>
                    <a:pt x="827" y="525"/>
                    <a:pt x="830" y="527"/>
                    <a:pt x="832" y="530"/>
                  </a:cubicBezTo>
                  <a:cubicBezTo>
                    <a:pt x="833" y="528"/>
                    <a:pt x="833" y="529"/>
                    <a:pt x="834" y="527"/>
                  </a:cubicBezTo>
                  <a:cubicBezTo>
                    <a:pt x="834" y="529"/>
                    <a:pt x="836" y="531"/>
                    <a:pt x="837" y="529"/>
                  </a:cubicBezTo>
                  <a:cubicBezTo>
                    <a:pt x="837" y="530"/>
                    <a:pt x="839" y="533"/>
                    <a:pt x="838" y="534"/>
                  </a:cubicBezTo>
                  <a:cubicBezTo>
                    <a:pt x="839" y="532"/>
                    <a:pt x="842" y="538"/>
                    <a:pt x="845" y="539"/>
                  </a:cubicBezTo>
                  <a:cubicBezTo>
                    <a:pt x="845" y="534"/>
                    <a:pt x="847" y="534"/>
                    <a:pt x="850" y="533"/>
                  </a:cubicBezTo>
                  <a:cubicBezTo>
                    <a:pt x="850" y="531"/>
                    <a:pt x="849" y="533"/>
                    <a:pt x="847" y="530"/>
                  </a:cubicBezTo>
                  <a:cubicBezTo>
                    <a:pt x="849" y="531"/>
                    <a:pt x="850" y="530"/>
                    <a:pt x="852" y="533"/>
                  </a:cubicBezTo>
                  <a:cubicBezTo>
                    <a:pt x="851" y="536"/>
                    <a:pt x="851" y="541"/>
                    <a:pt x="848" y="541"/>
                  </a:cubicBezTo>
                  <a:cubicBezTo>
                    <a:pt x="850" y="543"/>
                    <a:pt x="851" y="542"/>
                    <a:pt x="852" y="541"/>
                  </a:cubicBezTo>
                  <a:cubicBezTo>
                    <a:pt x="852" y="544"/>
                    <a:pt x="848" y="543"/>
                    <a:pt x="847" y="540"/>
                  </a:cubicBezTo>
                  <a:cubicBezTo>
                    <a:pt x="846" y="544"/>
                    <a:pt x="844" y="543"/>
                    <a:pt x="842" y="546"/>
                  </a:cubicBezTo>
                  <a:cubicBezTo>
                    <a:pt x="844" y="548"/>
                    <a:pt x="844" y="546"/>
                    <a:pt x="845" y="545"/>
                  </a:cubicBezTo>
                  <a:cubicBezTo>
                    <a:pt x="846" y="547"/>
                    <a:pt x="844" y="547"/>
                    <a:pt x="845" y="549"/>
                  </a:cubicBezTo>
                  <a:cubicBezTo>
                    <a:pt x="844" y="549"/>
                    <a:pt x="842" y="546"/>
                    <a:pt x="842" y="545"/>
                  </a:cubicBezTo>
                  <a:cubicBezTo>
                    <a:pt x="841" y="546"/>
                    <a:pt x="841" y="546"/>
                    <a:pt x="841" y="546"/>
                  </a:cubicBezTo>
                  <a:cubicBezTo>
                    <a:pt x="839" y="547"/>
                    <a:pt x="844" y="547"/>
                    <a:pt x="842" y="548"/>
                  </a:cubicBezTo>
                  <a:cubicBezTo>
                    <a:pt x="843" y="550"/>
                    <a:pt x="841" y="547"/>
                    <a:pt x="839" y="546"/>
                  </a:cubicBezTo>
                  <a:cubicBezTo>
                    <a:pt x="839" y="548"/>
                    <a:pt x="839" y="552"/>
                    <a:pt x="835" y="549"/>
                  </a:cubicBezTo>
                  <a:cubicBezTo>
                    <a:pt x="836" y="548"/>
                    <a:pt x="838" y="547"/>
                    <a:pt x="838" y="546"/>
                  </a:cubicBezTo>
                  <a:cubicBezTo>
                    <a:pt x="836" y="548"/>
                    <a:pt x="830" y="545"/>
                    <a:pt x="828" y="547"/>
                  </a:cubicBezTo>
                  <a:cubicBezTo>
                    <a:pt x="830" y="548"/>
                    <a:pt x="831" y="548"/>
                    <a:pt x="833" y="549"/>
                  </a:cubicBezTo>
                  <a:cubicBezTo>
                    <a:pt x="834" y="553"/>
                    <a:pt x="828" y="554"/>
                    <a:pt x="827" y="559"/>
                  </a:cubicBezTo>
                  <a:cubicBezTo>
                    <a:pt x="827" y="559"/>
                    <a:pt x="828" y="560"/>
                    <a:pt x="829" y="561"/>
                  </a:cubicBezTo>
                  <a:cubicBezTo>
                    <a:pt x="827" y="563"/>
                    <a:pt x="827" y="564"/>
                    <a:pt x="825" y="564"/>
                  </a:cubicBezTo>
                  <a:cubicBezTo>
                    <a:pt x="827" y="566"/>
                    <a:pt x="828" y="564"/>
                    <a:pt x="830" y="566"/>
                  </a:cubicBezTo>
                  <a:cubicBezTo>
                    <a:pt x="828" y="567"/>
                    <a:pt x="823" y="565"/>
                    <a:pt x="825" y="569"/>
                  </a:cubicBezTo>
                  <a:cubicBezTo>
                    <a:pt x="826" y="571"/>
                    <a:pt x="825" y="568"/>
                    <a:pt x="826" y="568"/>
                  </a:cubicBezTo>
                  <a:cubicBezTo>
                    <a:pt x="827" y="572"/>
                    <a:pt x="826" y="572"/>
                    <a:pt x="825" y="573"/>
                  </a:cubicBezTo>
                  <a:cubicBezTo>
                    <a:pt x="826" y="570"/>
                    <a:pt x="824" y="570"/>
                    <a:pt x="821" y="568"/>
                  </a:cubicBezTo>
                  <a:cubicBezTo>
                    <a:pt x="819" y="569"/>
                    <a:pt x="822" y="571"/>
                    <a:pt x="820" y="572"/>
                  </a:cubicBezTo>
                  <a:cubicBezTo>
                    <a:pt x="817" y="570"/>
                    <a:pt x="815" y="572"/>
                    <a:pt x="812" y="570"/>
                  </a:cubicBezTo>
                  <a:cubicBezTo>
                    <a:pt x="817" y="571"/>
                    <a:pt x="823" y="567"/>
                    <a:pt x="825" y="560"/>
                  </a:cubicBezTo>
                  <a:cubicBezTo>
                    <a:pt x="824" y="562"/>
                    <a:pt x="820" y="562"/>
                    <a:pt x="819" y="566"/>
                  </a:cubicBezTo>
                  <a:cubicBezTo>
                    <a:pt x="818" y="564"/>
                    <a:pt x="817" y="567"/>
                    <a:pt x="816" y="564"/>
                  </a:cubicBezTo>
                  <a:cubicBezTo>
                    <a:pt x="811" y="568"/>
                    <a:pt x="808" y="568"/>
                    <a:pt x="807" y="573"/>
                  </a:cubicBezTo>
                  <a:cubicBezTo>
                    <a:pt x="806" y="573"/>
                    <a:pt x="806" y="572"/>
                    <a:pt x="805" y="571"/>
                  </a:cubicBezTo>
                  <a:cubicBezTo>
                    <a:pt x="804" y="575"/>
                    <a:pt x="800" y="573"/>
                    <a:pt x="801" y="577"/>
                  </a:cubicBezTo>
                  <a:cubicBezTo>
                    <a:pt x="802" y="581"/>
                    <a:pt x="803" y="576"/>
                    <a:pt x="804" y="579"/>
                  </a:cubicBezTo>
                  <a:cubicBezTo>
                    <a:pt x="804" y="582"/>
                    <a:pt x="802" y="579"/>
                    <a:pt x="801" y="581"/>
                  </a:cubicBezTo>
                  <a:cubicBezTo>
                    <a:pt x="800" y="582"/>
                    <a:pt x="803" y="582"/>
                    <a:pt x="803" y="584"/>
                  </a:cubicBezTo>
                  <a:cubicBezTo>
                    <a:pt x="802" y="587"/>
                    <a:pt x="800" y="586"/>
                    <a:pt x="798" y="585"/>
                  </a:cubicBezTo>
                  <a:cubicBezTo>
                    <a:pt x="793" y="591"/>
                    <a:pt x="793" y="594"/>
                    <a:pt x="799" y="597"/>
                  </a:cubicBezTo>
                  <a:cubicBezTo>
                    <a:pt x="800" y="596"/>
                    <a:pt x="800" y="593"/>
                    <a:pt x="799" y="591"/>
                  </a:cubicBezTo>
                  <a:cubicBezTo>
                    <a:pt x="798" y="589"/>
                    <a:pt x="798" y="593"/>
                    <a:pt x="797" y="593"/>
                  </a:cubicBezTo>
                  <a:cubicBezTo>
                    <a:pt x="796" y="590"/>
                    <a:pt x="798" y="591"/>
                    <a:pt x="798" y="589"/>
                  </a:cubicBezTo>
                  <a:cubicBezTo>
                    <a:pt x="799" y="590"/>
                    <a:pt x="799" y="590"/>
                    <a:pt x="801" y="590"/>
                  </a:cubicBezTo>
                  <a:cubicBezTo>
                    <a:pt x="802" y="591"/>
                    <a:pt x="800" y="591"/>
                    <a:pt x="800" y="592"/>
                  </a:cubicBezTo>
                  <a:cubicBezTo>
                    <a:pt x="800" y="593"/>
                    <a:pt x="801" y="593"/>
                    <a:pt x="800" y="594"/>
                  </a:cubicBezTo>
                  <a:cubicBezTo>
                    <a:pt x="802" y="595"/>
                    <a:pt x="805" y="594"/>
                    <a:pt x="803" y="591"/>
                  </a:cubicBezTo>
                  <a:cubicBezTo>
                    <a:pt x="805" y="592"/>
                    <a:pt x="808" y="590"/>
                    <a:pt x="806" y="587"/>
                  </a:cubicBezTo>
                  <a:cubicBezTo>
                    <a:pt x="809" y="590"/>
                    <a:pt x="811" y="590"/>
                    <a:pt x="813" y="587"/>
                  </a:cubicBezTo>
                  <a:cubicBezTo>
                    <a:pt x="811" y="586"/>
                    <a:pt x="810" y="588"/>
                    <a:pt x="809" y="585"/>
                  </a:cubicBezTo>
                  <a:cubicBezTo>
                    <a:pt x="811" y="582"/>
                    <a:pt x="814" y="582"/>
                    <a:pt x="817" y="582"/>
                  </a:cubicBezTo>
                  <a:cubicBezTo>
                    <a:pt x="822" y="592"/>
                    <a:pt x="833" y="581"/>
                    <a:pt x="838" y="579"/>
                  </a:cubicBezTo>
                  <a:cubicBezTo>
                    <a:pt x="838" y="581"/>
                    <a:pt x="837" y="583"/>
                    <a:pt x="838" y="585"/>
                  </a:cubicBezTo>
                  <a:cubicBezTo>
                    <a:pt x="839" y="581"/>
                    <a:pt x="840" y="579"/>
                    <a:pt x="842" y="577"/>
                  </a:cubicBezTo>
                  <a:cubicBezTo>
                    <a:pt x="843" y="578"/>
                    <a:pt x="844" y="579"/>
                    <a:pt x="844" y="580"/>
                  </a:cubicBezTo>
                  <a:cubicBezTo>
                    <a:pt x="841" y="579"/>
                    <a:pt x="839" y="582"/>
                    <a:pt x="841" y="586"/>
                  </a:cubicBezTo>
                  <a:cubicBezTo>
                    <a:pt x="844" y="586"/>
                    <a:pt x="844" y="583"/>
                    <a:pt x="845" y="588"/>
                  </a:cubicBezTo>
                  <a:cubicBezTo>
                    <a:pt x="848" y="588"/>
                    <a:pt x="845" y="585"/>
                    <a:pt x="843" y="583"/>
                  </a:cubicBezTo>
                  <a:cubicBezTo>
                    <a:pt x="846" y="583"/>
                    <a:pt x="847" y="583"/>
                    <a:pt x="847" y="579"/>
                  </a:cubicBezTo>
                  <a:cubicBezTo>
                    <a:pt x="849" y="579"/>
                    <a:pt x="850" y="584"/>
                    <a:pt x="852" y="585"/>
                  </a:cubicBezTo>
                  <a:cubicBezTo>
                    <a:pt x="854" y="588"/>
                    <a:pt x="854" y="590"/>
                    <a:pt x="851" y="591"/>
                  </a:cubicBezTo>
                  <a:cubicBezTo>
                    <a:pt x="854" y="595"/>
                    <a:pt x="854" y="595"/>
                    <a:pt x="854" y="595"/>
                  </a:cubicBezTo>
                  <a:cubicBezTo>
                    <a:pt x="853" y="597"/>
                    <a:pt x="852" y="595"/>
                    <a:pt x="852" y="596"/>
                  </a:cubicBezTo>
                  <a:cubicBezTo>
                    <a:pt x="855" y="598"/>
                    <a:pt x="856" y="602"/>
                    <a:pt x="854" y="605"/>
                  </a:cubicBezTo>
                  <a:cubicBezTo>
                    <a:pt x="852" y="603"/>
                    <a:pt x="854" y="602"/>
                    <a:pt x="853" y="601"/>
                  </a:cubicBezTo>
                  <a:cubicBezTo>
                    <a:pt x="845" y="610"/>
                    <a:pt x="834" y="610"/>
                    <a:pt x="826" y="611"/>
                  </a:cubicBezTo>
                  <a:cubicBezTo>
                    <a:pt x="826" y="613"/>
                    <a:pt x="826" y="615"/>
                    <a:pt x="824" y="616"/>
                  </a:cubicBezTo>
                  <a:cubicBezTo>
                    <a:pt x="823" y="615"/>
                    <a:pt x="822" y="615"/>
                    <a:pt x="821" y="615"/>
                  </a:cubicBezTo>
                  <a:cubicBezTo>
                    <a:pt x="821" y="614"/>
                    <a:pt x="822" y="614"/>
                    <a:pt x="822" y="613"/>
                  </a:cubicBezTo>
                  <a:cubicBezTo>
                    <a:pt x="817" y="610"/>
                    <a:pt x="816" y="612"/>
                    <a:pt x="811" y="616"/>
                  </a:cubicBezTo>
                  <a:cubicBezTo>
                    <a:pt x="812" y="619"/>
                    <a:pt x="813" y="616"/>
                    <a:pt x="815" y="619"/>
                  </a:cubicBezTo>
                  <a:cubicBezTo>
                    <a:pt x="813" y="618"/>
                    <a:pt x="813" y="618"/>
                    <a:pt x="812" y="620"/>
                  </a:cubicBezTo>
                  <a:cubicBezTo>
                    <a:pt x="811" y="619"/>
                    <a:pt x="811" y="618"/>
                    <a:pt x="811" y="617"/>
                  </a:cubicBezTo>
                  <a:cubicBezTo>
                    <a:pt x="810" y="621"/>
                    <a:pt x="806" y="616"/>
                    <a:pt x="805" y="620"/>
                  </a:cubicBezTo>
                  <a:cubicBezTo>
                    <a:pt x="803" y="621"/>
                    <a:pt x="805" y="617"/>
                    <a:pt x="803" y="617"/>
                  </a:cubicBezTo>
                  <a:cubicBezTo>
                    <a:pt x="802" y="616"/>
                    <a:pt x="805" y="615"/>
                    <a:pt x="806" y="614"/>
                  </a:cubicBezTo>
                  <a:cubicBezTo>
                    <a:pt x="803" y="610"/>
                    <a:pt x="802" y="616"/>
                    <a:pt x="800" y="615"/>
                  </a:cubicBezTo>
                  <a:cubicBezTo>
                    <a:pt x="802" y="612"/>
                    <a:pt x="798" y="614"/>
                    <a:pt x="798" y="611"/>
                  </a:cubicBezTo>
                  <a:cubicBezTo>
                    <a:pt x="795" y="613"/>
                    <a:pt x="796" y="616"/>
                    <a:pt x="792" y="614"/>
                  </a:cubicBezTo>
                  <a:cubicBezTo>
                    <a:pt x="791" y="615"/>
                    <a:pt x="792" y="616"/>
                    <a:pt x="792" y="617"/>
                  </a:cubicBezTo>
                  <a:cubicBezTo>
                    <a:pt x="793" y="619"/>
                    <a:pt x="796" y="618"/>
                    <a:pt x="795" y="616"/>
                  </a:cubicBezTo>
                  <a:cubicBezTo>
                    <a:pt x="797" y="622"/>
                    <a:pt x="788" y="616"/>
                    <a:pt x="783" y="618"/>
                  </a:cubicBezTo>
                  <a:cubicBezTo>
                    <a:pt x="782" y="612"/>
                    <a:pt x="791" y="615"/>
                    <a:pt x="792" y="608"/>
                  </a:cubicBezTo>
                  <a:cubicBezTo>
                    <a:pt x="797" y="610"/>
                    <a:pt x="794" y="604"/>
                    <a:pt x="798" y="605"/>
                  </a:cubicBezTo>
                  <a:cubicBezTo>
                    <a:pt x="798" y="606"/>
                    <a:pt x="797" y="607"/>
                    <a:pt x="796" y="609"/>
                  </a:cubicBezTo>
                  <a:cubicBezTo>
                    <a:pt x="800" y="611"/>
                    <a:pt x="800" y="606"/>
                    <a:pt x="804" y="605"/>
                  </a:cubicBezTo>
                  <a:cubicBezTo>
                    <a:pt x="800" y="604"/>
                    <a:pt x="797" y="603"/>
                    <a:pt x="793" y="602"/>
                  </a:cubicBezTo>
                  <a:cubicBezTo>
                    <a:pt x="792" y="603"/>
                    <a:pt x="794" y="605"/>
                    <a:pt x="792" y="606"/>
                  </a:cubicBezTo>
                  <a:cubicBezTo>
                    <a:pt x="790" y="603"/>
                    <a:pt x="790" y="603"/>
                    <a:pt x="790" y="603"/>
                  </a:cubicBezTo>
                  <a:cubicBezTo>
                    <a:pt x="788" y="604"/>
                    <a:pt x="790" y="607"/>
                    <a:pt x="788" y="608"/>
                  </a:cubicBezTo>
                  <a:cubicBezTo>
                    <a:pt x="789" y="605"/>
                    <a:pt x="786" y="606"/>
                    <a:pt x="784" y="603"/>
                  </a:cubicBezTo>
                  <a:cubicBezTo>
                    <a:pt x="781" y="604"/>
                    <a:pt x="785" y="605"/>
                    <a:pt x="785" y="608"/>
                  </a:cubicBezTo>
                  <a:cubicBezTo>
                    <a:pt x="782" y="611"/>
                    <a:pt x="778" y="610"/>
                    <a:pt x="775" y="613"/>
                  </a:cubicBezTo>
                  <a:cubicBezTo>
                    <a:pt x="774" y="613"/>
                    <a:pt x="776" y="615"/>
                    <a:pt x="776" y="616"/>
                  </a:cubicBezTo>
                  <a:cubicBezTo>
                    <a:pt x="777" y="614"/>
                    <a:pt x="779" y="611"/>
                    <a:pt x="781" y="613"/>
                  </a:cubicBezTo>
                  <a:cubicBezTo>
                    <a:pt x="780" y="612"/>
                    <a:pt x="777" y="619"/>
                    <a:pt x="781" y="618"/>
                  </a:cubicBezTo>
                  <a:cubicBezTo>
                    <a:pt x="780" y="620"/>
                    <a:pt x="779" y="620"/>
                    <a:pt x="779" y="625"/>
                  </a:cubicBezTo>
                  <a:cubicBezTo>
                    <a:pt x="778" y="623"/>
                    <a:pt x="779" y="623"/>
                    <a:pt x="778" y="621"/>
                  </a:cubicBezTo>
                  <a:cubicBezTo>
                    <a:pt x="777" y="622"/>
                    <a:pt x="777" y="623"/>
                    <a:pt x="777" y="623"/>
                  </a:cubicBezTo>
                  <a:cubicBezTo>
                    <a:pt x="780" y="628"/>
                    <a:pt x="780" y="627"/>
                    <a:pt x="783" y="629"/>
                  </a:cubicBezTo>
                  <a:cubicBezTo>
                    <a:pt x="781" y="627"/>
                    <a:pt x="782" y="631"/>
                    <a:pt x="780" y="630"/>
                  </a:cubicBezTo>
                  <a:cubicBezTo>
                    <a:pt x="781" y="639"/>
                    <a:pt x="781" y="647"/>
                    <a:pt x="774" y="650"/>
                  </a:cubicBezTo>
                  <a:cubicBezTo>
                    <a:pt x="775" y="657"/>
                    <a:pt x="770" y="662"/>
                    <a:pt x="771" y="669"/>
                  </a:cubicBezTo>
                  <a:cubicBezTo>
                    <a:pt x="770" y="670"/>
                    <a:pt x="766" y="671"/>
                    <a:pt x="769" y="674"/>
                  </a:cubicBezTo>
                  <a:cubicBezTo>
                    <a:pt x="768" y="674"/>
                    <a:pt x="767" y="674"/>
                    <a:pt x="766" y="674"/>
                  </a:cubicBezTo>
                  <a:cubicBezTo>
                    <a:pt x="764" y="675"/>
                    <a:pt x="769" y="674"/>
                    <a:pt x="768" y="676"/>
                  </a:cubicBezTo>
                  <a:cubicBezTo>
                    <a:pt x="766" y="679"/>
                    <a:pt x="767" y="675"/>
                    <a:pt x="766" y="676"/>
                  </a:cubicBezTo>
                  <a:cubicBezTo>
                    <a:pt x="766" y="678"/>
                    <a:pt x="767" y="680"/>
                    <a:pt x="767" y="682"/>
                  </a:cubicBezTo>
                  <a:cubicBezTo>
                    <a:pt x="764" y="685"/>
                    <a:pt x="757" y="689"/>
                    <a:pt x="755" y="694"/>
                  </a:cubicBezTo>
                  <a:cubicBezTo>
                    <a:pt x="754" y="694"/>
                    <a:pt x="753" y="693"/>
                    <a:pt x="752" y="692"/>
                  </a:cubicBezTo>
                  <a:cubicBezTo>
                    <a:pt x="747" y="704"/>
                    <a:pt x="735" y="701"/>
                    <a:pt x="728" y="708"/>
                  </a:cubicBezTo>
                  <a:cubicBezTo>
                    <a:pt x="725" y="706"/>
                    <a:pt x="725" y="708"/>
                    <a:pt x="721" y="710"/>
                  </a:cubicBezTo>
                  <a:cubicBezTo>
                    <a:pt x="721" y="709"/>
                    <a:pt x="720" y="709"/>
                    <a:pt x="719" y="707"/>
                  </a:cubicBezTo>
                  <a:cubicBezTo>
                    <a:pt x="715" y="713"/>
                    <a:pt x="708" y="710"/>
                    <a:pt x="703" y="714"/>
                  </a:cubicBezTo>
                  <a:cubicBezTo>
                    <a:pt x="703" y="713"/>
                    <a:pt x="702" y="713"/>
                    <a:pt x="702" y="712"/>
                  </a:cubicBezTo>
                  <a:cubicBezTo>
                    <a:pt x="700" y="716"/>
                    <a:pt x="698" y="712"/>
                    <a:pt x="696" y="717"/>
                  </a:cubicBezTo>
                  <a:cubicBezTo>
                    <a:pt x="694" y="715"/>
                    <a:pt x="692" y="716"/>
                    <a:pt x="692" y="718"/>
                  </a:cubicBezTo>
                  <a:cubicBezTo>
                    <a:pt x="691" y="716"/>
                    <a:pt x="690" y="717"/>
                    <a:pt x="689" y="715"/>
                  </a:cubicBezTo>
                  <a:cubicBezTo>
                    <a:pt x="687" y="715"/>
                    <a:pt x="689" y="718"/>
                    <a:pt x="687" y="718"/>
                  </a:cubicBezTo>
                  <a:cubicBezTo>
                    <a:pt x="681" y="716"/>
                    <a:pt x="673" y="716"/>
                    <a:pt x="668" y="721"/>
                  </a:cubicBezTo>
                  <a:cubicBezTo>
                    <a:pt x="664" y="717"/>
                    <a:pt x="660" y="717"/>
                    <a:pt x="656" y="718"/>
                  </a:cubicBezTo>
                  <a:cubicBezTo>
                    <a:pt x="656" y="716"/>
                    <a:pt x="655" y="714"/>
                    <a:pt x="654" y="712"/>
                  </a:cubicBezTo>
                  <a:cubicBezTo>
                    <a:pt x="647" y="709"/>
                    <a:pt x="643" y="721"/>
                    <a:pt x="637" y="717"/>
                  </a:cubicBezTo>
                  <a:cubicBezTo>
                    <a:pt x="645" y="714"/>
                    <a:pt x="653" y="707"/>
                    <a:pt x="660" y="702"/>
                  </a:cubicBezTo>
                  <a:cubicBezTo>
                    <a:pt x="665" y="688"/>
                    <a:pt x="680" y="685"/>
                    <a:pt x="690" y="675"/>
                  </a:cubicBezTo>
                  <a:cubicBezTo>
                    <a:pt x="703" y="674"/>
                    <a:pt x="711" y="665"/>
                    <a:pt x="718" y="653"/>
                  </a:cubicBezTo>
                  <a:cubicBezTo>
                    <a:pt x="716" y="649"/>
                    <a:pt x="714" y="652"/>
                    <a:pt x="712" y="648"/>
                  </a:cubicBezTo>
                  <a:cubicBezTo>
                    <a:pt x="718" y="644"/>
                    <a:pt x="722" y="643"/>
                    <a:pt x="727" y="636"/>
                  </a:cubicBezTo>
                  <a:cubicBezTo>
                    <a:pt x="726" y="635"/>
                    <a:pt x="725" y="635"/>
                    <a:pt x="724" y="635"/>
                  </a:cubicBezTo>
                  <a:cubicBezTo>
                    <a:pt x="726" y="640"/>
                    <a:pt x="717" y="636"/>
                    <a:pt x="719" y="640"/>
                  </a:cubicBezTo>
                  <a:cubicBezTo>
                    <a:pt x="711" y="638"/>
                    <a:pt x="709" y="647"/>
                    <a:pt x="700" y="644"/>
                  </a:cubicBezTo>
                  <a:cubicBezTo>
                    <a:pt x="699" y="645"/>
                    <a:pt x="702" y="647"/>
                    <a:pt x="701" y="649"/>
                  </a:cubicBezTo>
                  <a:cubicBezTo>
                    <a:pt x="699" y="644"/>
                    <a:pt x="695" y="649"/>
                    <a:pt x="695" y="652"/>
                  </a:cubicBezTo>
                  <a:cubicBezTo>
                    <a:pt x="694" y="645"/>
                    <a:pt x="688" y="652"/>
                    <a:pt x="685" y="652"/>
                  </a:cubicBezTo>
                  <a:cubicBezTo>
                    <a:pt x="685" y="651"/>
                    <a:pt x="686" y="651"/>
                    <a:pt x="685" y="650"/>
                  </a:cubicBezTo>
                  <a:cubicBezTo>
                    <a:pt x="683" y="650"/>
                    <a:pt x="682" y="651"/>
                    <a:pt x="682" y="654"/>
                  </a:cubicBezTo>
                  <a:cubicBezTo>
                    <a:pt x="681" y="655"/>
                    <a:pt x="680" y="652"/>
                    <a:pt x="679" y="651"/>
                  </a:cubicBezTo>
                  <a:cubicBezTo>
                    <a:pt x="675" y="655"/>
                    <a:pt x="669" y="651"/>
                    <a:pt x="665" y="657"/>
                  </a:cubicBezTo>
                  <a:cubicBezTo>
                    <a:pt x="664" y="655"/>
                    <a:pt x="663" y="655"/>
                    <a:pt x="662" y="653"/>
                  </a:cubicBezTo>
                  <a:cubicBezTo>
                    <a:pt x="661" y="654"/>
                    <a:pt x="659" y="655"/>
                    <a:pt x="658" y="654"/>
                  </a:cubicBezTo>
                  <a:cubicBezTo>
                    <a:pt x="657" y="654"/>
                    <a:pt x="658" y="657"/>
                    <a:pt x="659" y="656"/>
                  </a:cubicBezTo>
                  <a:cubicBezTo>
                    <a:pt x="660" y="658"/>
                    <a:pt x="657" y="655"/>
                    <a:pt x="656" y="657"/>
                  </a:cubicBezTo>
                  <a:cubicBezTo>
                    <a:pt x="655" y="656"/>
                    <a:pt x="656" y="656"/>
                    <a:pt x="654" y="655"/>
                  </a:cubicBezTo>
                  <a:cubicBezTo>
                    <a:pt x="654" y="658"/>
                    <a:pt x="648" y="657"/>
                    <a:pt x="650" y="661"/>
                  </a:cubicBezTo>
                  <a:cubicBezTo>
                    <a:pt x="646" y="656"/>
                    <a:pt x="645" y="659"/>
                    <a:pt x="642" y="659"/>
                  </a:cubicBezTo>
                  <a:cubicBezTo>
                    <a:pt x="641" y="658"/>
                    <a:pt x="644" y="657"/>
                    <a:pt x="645" y="656"/>
                  </a:cubicBezTo>
                  <a:cubicBezTo>
                    <a:pt x="644" y="653"/>
                    <a:pt x="642" y="653"/>
                    <a:pt x="640" y="654"/>
                  </a:cubicBezTo>
                  <a:cubicBezTo>
                    <a:pt x="639" y="650"/>
                    <a:pt x="645" y="654"/>
                    <a:pt x="645" y="649"/>
                  </a:cubicBezTo>
                  <a:cubicBezTo>
                    <a:pt x="643" y="649"/>
                    <a:pt x="641" y="652"/>
                    <a:pt x="639" y="648"/>
                  </a:cubicBezTo>
                  <a:cubicBezTo>
                    <a:pt x="638" y="649"/>
                    <a:pt x="640" y="652"/>
                    <a:pt x="637" y="652"/>
                  </a:cubicBezTo>
                  <a:cubicBezTo>
                    <a:pt x="636" y="654"/>
                    <a:pt x="639" y="652"/>
                    <a:pt x="639" y="655"/>
                  </a:cubicBezTo>
                  <a:cubicBezTo>
                    <a:pt x="636" y="654"/>
                    <a:pt x="635" y="654"/>
                    <a:pt x="632" y="652"/>
                  </a:cubicBezTo>
                  <a:cubicBezTo>
                    <a:pt x="633" y="651"/>
                    <a:pt x="633" y="650"/>
                    <a:pt x="633" y="649"/>
                  </a:cubicBezTo>
                  <a:cubicBezTo>
                    <a:pt x="632" y="648"/>
                    <a:pt x="632" y="648"/>
                    <a:pt x="631" y="647"/>
                  </a:cubicBezTo>
                  <a:cubicBezTo>
                    <a:pt x="630" y="651"/>
                    <a:pt x="628" y="648"/>
                    <a:pt x="627" y="651"/>
                  </a:cubicBezTo>
                  <a:cubicBezTo>
                    <a:pt x="627" y="648"/>
                    <a:pt x="625" y="646"/>
                    <a:pt x="623" y="648"/>
                  </a:cubicBezTo>
                  <a:cubicBezTo>
                    <a:pt x="621" y="648"/>
                    <a:pt x="625" y="646"/>
                    <a:pt x="626" y="645"/>
                  </a:cubicBezTo>
                  <a:cubicBezTo>
                    <a:pt x="622" y="644"/>
                    <a:pt x="620" y="647"/>
                    <a:pt x="617" y="649"/>
                  </a:cubicBezTo>
                  <a:cubicBezTo>
                    <a:pt x="616" y="646"/>
                    <a:pt x="614" y="646"/>
                    <a:pt x="616" y="644"/>
                  </a:cubicBezTo>
                  <a:cubicBezTo>
                    <a:pt x="613" y="645"/>
                    <a:pt x="611" y="648"/>
                    <a:pt x="613" y="653"/>
                  </a:cubicBezTo>
                  <a:cubicBezTo>
                    <a:pt x="612" y="654"/>
                    <a:pt x="607" y="652"/>
                    <a:pt x="608" y="655"/>
                  </a:cubicBezTo>
                  <a:cubicBezTo>
                    <a:pt x="609" y="658"/>
                    <a:pt x="610" y="655"/>
                    <a:pt x="611" y="656"/>
                  </a:cubicBezTo>
                  <a:cubicBezTo>
                    <a:pt x="611" y="660"/>
                    <a:pt x="607" y="654"/>
                    <a:pt x="604" y="654"/>
                  </a:cubicBezTo>
                  <a:cubicBezTo>
                    <a:pt x="603" y="654"/>
                    <a:pt x="604" y="657"/>
                    <a:pt x="605" y="657"/>
                  </a:cubicBezTo>
                  <a:cubicBezTo>
                    <a:pt x="605" y="659"/>
                    <a:pt x="602" y="656"/>
                    <a:pt x="603" y="654"/>
                  </a:cubicBezTo>
                  <a:cubicBezTo>
                    <a:pt x="600" y="652"/>
                    <a:pt x="601" y="659"/>
                    <a:pt x="598" y="653"/>
                  </a:cubicBezTo>
                  <a:cubicBezTo>
                    <a:pt x="597" y="655"/>
                    <a:pt x="599" y="658"/>
                    <a:pt x="599" y="659"/>
                  </a:cubicBezTo>
                  <a:cubicBezTo>
                    <a:pt x="598" y="659"/>
                    <a:pt x="594" y="661"/>
                    <a:pt x="593" y="661"/>
                  </a:cubicBezTo>
                  <a:cubicBezTo>
                    <a:pt x="592" y="659"/>
                    <a:pt x="596" y="661"/>
                    <a:pt x="597" y="659"/>
                  </a:cubicBezTo>
                  <a:cubicBezTo>
                    <a:pt x="596" y="657"/>
                    <a:pt x="595" y="656"/>
                    <a:pt x="594" y="657"/>
                  </a:cubicBezTo>
                  <a:cubicBezTo>
                    <a:pt x="594" y="654"/>
                    <a:pt x="596" y="656"/>
                    <a:pt x="597" y="657"/>
                  </a:cubicBezTo>
                  <a:cubicBezTo>
                    <a:pt x="598" y="656"/>
                    <a:pt x="597" y="654"/>
                    <a:pt x="596" y="653"/>
                  </a:cubicBezTo>
                  <a:cubicBezTo>
                    <a:pt x="588" y="658"/>
                    <a:pt x="571" y="659"/>
                    <a:pt x="563" y="668"/>
                  </a:cubicBezTo>
                  <a:cubicBezTo>
                    <a:pt x="561" y="662"/>
                    <a:pt x="552" y="667"/>
                    <a:pt x="553" y="671"/>
                  </a:cubicBezTo>
                  <a:cubicBezTo>
                    <a:pt x="552" y="671"/>
                    <a:pt x="551" y="669"/>
                    <a:pt x="550" y="669"/>
                  </a:cubicBezTo>
                  <a:cubicBezTo>
                    <a:pt x="551" y="673"/>
                    <a:pt x="547" y="669"/>
                    <a:pt x="547" y="672"/>
                  </a:cubicBezTo>
                  <a:cubicBezTo>
                    <a:pt x="544" y="672"/>
                    <a:pt x="549" y="671"/>
                    <a:pt x="546" y="669"/>
                  </a:cubicBezTo>
                  <a:cubicBezTo>
                    <a:pt x="543" y="667"/>
                    <a:pt x="546" y="673"/>
                    <a:pt x="543" y="672"/>
                  </a:cubicBezTo>
                  <a:cubicBezTo>
                    <a:pt x="542" y="671"/>
                    <a:pt x="543" y="671"/>
                    <a:pt x="543" y="670"/>
                  </a:cubicBezTo>
                  <a:cubicBezTo>
                    <a:pt x="540" y="669"/>
                    <a:pt x="536" y="671"/>
                    <a:pt x="538" y="675"/>
                  </a:cubicBezTo>
                  <a:cubicBezTo>
                    <a:pt x="534" y="672"/>
                    <a:pt x="533" y="669"/>
                    <a:pt x="529" y="669"/>
                  </a:cubicBezTo>
                  <a:cubicBezTo>
                    <a:pt x="528" y="669"/>
                    <a:pt x="530" y="671"/>
                    <a:pt x="528" y="672"/>
                  </a:cubicBezTo>
                  <a:cubicBezTo>
                    <a:pt x="526" y="670"/>
                    <a:pt x="523" y="671"/>
                    <a:pt x="522" y="673"/>
                  </a:cubicBezTo>
                  <a:cubicBezTo>
                    <a:pt x="517" y="666"/>
                    <a:pt x="514" y="675"/>
                    <a:pt x="510" y="673"/>
                  </a:cubicBezTo>
                  <a:cubicBezTo>
                    <a:pt x="509" y="678"/>
                    <a:pt x="499" y="681"/>
                    <a:pt x="497" y="680"/>
                  </a:cubicBezTo>
                  <a:cubicBezTo>
                    <a:pt x="496" y="677"/>
                    <a:pt x="498" y="678"/>
                    <a:pt x="499" y="679"/>
                  </a:cubicBezTo>
                  <a:cubicBezTo>
                    <a:pt x="500" y="677"/>
                    <a:pt x="496" y="676"/>
                    <a:pt x="499" y="675"/>
                  </a:cubicBezTo>
                  <a:cubicBezTo>
                    <a:pt x="499" y="676"/>
                    <a:pt x="500" y="678"/>
                    <a:pt x="501" y="678"/>
                  </a:cubicBezTo>
                  <a:cubicBezTo>
                    <a:pt x="500" y="676"/>
                    <a:pt x="504" y="676"/>
                    <a:pt x="505" y="675"/>
                  </a:cubicBezTo>
                  <a:cubicBezTo>
                    <a:pt x="506" y="675"/>
                    <a:pt x="506" y="674"/>
                    <a:pt x="505" y="673"/>
                  </a:cubicBezTo>
                  <a:cubicBezTo>
                    <a:pt x="502" y="670"/>
                    <a:pt x="497" y="674"/>
                    <a:pt x="498" y="676"/>
                  </a:cubicBezTo>
                  <a:cubicBezTo>
                    <a:pt x="496" y="676"/>
                    <a:pt x="493" y="675"/>
                    <a:pt x="493" y="678"/>
                  </a:cubicBezTo>
                  <a:cubicBezTo>
                    <a:pt x="490" y="677"/>
                    <a:pt x="494" y="675"/>
                    <a:pt x="495" y="674"/>
                  </a:cubicBezTo>
                  <a:cubicBezTo>
                    <a:pt x="493" y="671"/>
                    <a:pt x="493" y="671"/>
                    <a:pt x="493" y="671"/>
                  </a:cubicBezTo>
                  <a:cubicBezTo>
                    <a:pt x="492" y="672"/>
                    <a:pt x="494" y="674"/>
                    <a:pt x="492" y="675"/>
                  </a:cubicBezTo>
                  <a:cubicBezTo>
                    <a:pt x="492" y="670"/>
                    <a:pt x="489" y="673"/>
                    <a:pt x="488" y="675"/>
                  </a:cubicBezTo>
                  <a:cubicBezTo>
                    <a:pt x="486" y="672"/>
                    <a:pt x="491" y="672"/>
                    <a:pt x="492" y="670"/>
                  </a:cubicBezTo>
                  <a:cubicBezTo>
                    <a:pt x="490" y="668"/>
                    <a:pt x="490" y="669"/>
                    <a:pt x="488" y="668"/>
                  </a:cubicBezTo>
                  <a:cubicBezTo>
                    <a:pt x="491" y="671"/>
                    <a:pt x="481" y="676"/>
                    <a:pt x="478" y="675"/>
                  </a:cubicBezTo>
                  <a:cubicBezTo>
                    <a:pt x="476" y="680"/>
                    <a:pt x="468" y="681"/>
                    <a:pt x="467" y="685"/>
                  </a:cubicBezTo>
                  <a:cubicBezTo>
                    <a:pt x="469" y="686"/>
                    <a:pt x="469" y="685"/>
                    <a:pt x="470" y="684"/>
                  </a:cubicBezTo>
                  <a:cubicBezTo>
                    <a:pt x="472" y="686"/>
                    <a:pt x="470" y="686"/>
                    <a:pt x="469" y="687"/>
                  </a:cubicBezTo>
                  <a:cubicBezTo>
                    <a:pt x="470" y="689"/>
                    <a:pt x="472" y="688"/>
                    <a:pt x="473" y="688"/>
                  </a:cubicBezTo>
                  <a:cubicBezTo>
                    <a:pt x="471" y="685"/>
                    <a:pt x="475" y="688"/>
                    <a:pt x="473" y="685"/>
                  </a:cubicBezTo>
                  <a:cubicBezTo>
                    <a:pt x="474" y="685"/>
                    <a:pt x="475" y="686"/>
                    <a:pt x="476" y="687"/>
                  </a:cubicBezTo>
                  <a:cubicBezTo>
                    <a:pt x="474" y="689"/>
                    <a:pt x="474" y="689"/>
                    <a:pt x="474" y="689"/>
                  </a:cubicBezTo>
                  <a:cubicBezTo>
                    <a:pt x="475" y="691"/>
                    <a:pt x="476" y="687"/>
                    <a:pt x="478" y="690"/>
                  </a:cubicBezTo>
                  <a:cubicBezTo>
                    <a:pt x="472" y="692"/>
                    <a:pt x="472" y="691"/>
                    <a:pt x="466" y="696"/>
                  </a:cubicBezTo>
                  <a:cubicBezTo>
                    <a:pt x="466" y="694"/>
                    <a:pt x="467" y="693"/>
                    <a:pt x="465" y="691"/>
                  </a:cubicBezTo>
                  <a:cubicBezTo>
                    <a:pt x="466" y="689"/>
                    <a:pt x="467" y="690"/>
                    <a:pt x="467" y="687"/>
                  </a:cubicBezTo>
                  <a:cubicBezTo>
                    <a:pt x="465" y="685"/>
                    <a:pt x="465" y="685"/>
                    <a:pt x="463" y="683"/>
                  </a:cubicBezTo>
                  <a:cubicBezTo>
                    <a:pt x="463" y="684"/>
                    <a:pt x="463" y="684"/>
                    <a:pt x="464" y="684"/>
                  </a:cubicBezTo>
                  <a:cubicBezTo>
                    <a:pt x="464" y="688"/>
                    <a:pt x="458" y="685"/>
                    <a:pt x="460" y="689"/>
                  </a:cubicBezTo>
                  <a:cubicBezTo>
                    <a:pt x="459" y="688"/>
                    <a:pt x="459" y="688"/>
                    <a:pt x="458" y="690"/>
                  </a:cubicBezTo>
                  <a:cubicBezTo>
                    <a:pt x="457" y="687"/>
                    <a:pt x="454" y="689"/>
                    <a:pt x="456" y="687"/>
                  </a:cubicBezTo>
                  <a:cubicBezTo>
                    <a:pt x="453" y="688"/>
                    <a:pt x="450" y="692"/>
                    <a:pt x="446" y="694"/>
                  </a:cubicBezTo>
                  <a:cubicBezTo>
                    <a:pt x="450" y="685"/>
                    <a:pt x="434" y="696"/>
                    <a:pt x="432" y="701"/>
                  </a:cubicBezTo>
                  <a:cubicBezTo>
                    <a:pt x="430" y="700"/>
                    <a:pt x="427" y="702"/>
                    <a:pt x="425" y="704"/>
                  </a:cubicBezTo>
                  <a:cubicBezTo>
                    <a:pt x="424" y="704"/>
                    <a:pt x="422" y="706"/>
                    <a:pt x="421" y="707"/>
                  </a:cubicBezTo>
                  <a:cubicBezTo>
                    <a:pt x="421" y="707"/>
                    <a:pt x="420" y="708"/>
                    <a:pt x="420" y="708"/>
                  </a:cubicBezTo>
                  <a:cubicBezTo>
                    <a:pt x="420" y="708"/>
                    <a:pt x="420" y="710"/>
                    <a:pt x="420" y="710"/>
                  </a:cubicBezTo>
                  <a:cubicBezTo>
                    <a:pt x="421" y="711"/>
                    <a:pt x="421" y="711"/>
                    <a:pt x="421" y="711"/>
                  </a:cubicBezTo>
                  <a:cubicBezTo>
                    <a:pt x="418" y="713"/>
                    <a:pt x="418" y="713"/>
                    <a:pt x="418" y="713"/>
                  </a:cubicBezTo>
                  <a:cubicBezTo>
                    <a:pt x="416" y="710"/>
                    <a:pt x="416" y="710"/>
                    <a:pt x="416" y="710"/>
                  </a:cubicBezTo>
                  <a:cubicBezTo>
                    <a:pt x="416" y="709"/>
                    <a:pt x="422" y="711"/>
                    <a:pt x="422" y="711"/>
                  </a:cubicBezTo>
                  <a:cubicBezTo>
                    <a:pt x="422" y="711"/>
                    <a:pt x="422" y="711"/>
                    <a:pt x="422" y="711"/>
                  </a:cubicBezTo>
                  <a:cubicBezTo>
                    <a:pt x="422" y="711"/>
                    <a:pt x="422" y="711"/>
                    <a:pt x="422" y="711"/>
                  </a:cubicBezTo>
                  <a:cubicBezTo>
                    <a:pt x="422" y="711"/>
                    <a:pt x="422" y="711"/>
                    <a:pt x="422" y="711"/>
                  </a:cubicBezTo>
                  <a:cubicBezTo>
                    <a:pt x="421" y="709"/>
                    <a:pt x="421" y="709"/>
                    <a:pt x="421" y="709"/>
                  </a:cubicBezTo>
                  <a:cubicBezTo>
                    <a:pt x="421" y="709"/>
                    <a:pt x="420" y="708"/>
                    <a:pt x="419" y="708"/>
                  </a:cubicBezTo>
                  <a:cubicBezTo>
                    <a:pt x="418" y="706"/>
                    <a:pt x="416" y="707"/>
                    <a:pt x="414" y="707"/>
                  </a:cubicBezTo>
                  <a:cubicBezTo>
                    <a:pt x="414" y="709"/>
                    <a:pt x="418" y="707"/>
                    <a:pt x="417" y="710"/>
                  </a:cubicBezTo>
                  <a:cubicBezTo>
                    <a:pt x="416" y="709"/>
                    <a:pt x="414" y="708"/>
                    <a:pt x="413" y="710"/>
                  </a:cubicBezTo>
                  <a:cubicBezTo>
                    <a:pt x="413" y="710"/>
                    <a:pt x="413" y="709"/>
                    <a:pt x="412" y="708"/>
                  </a:cubicBezTo>
                  <a:cubicBezTo>
                    <a:pt x="412" y="711"/>
                    <a:pt x="409" y="712"/>
                    <a:pt x="406" y="710"/>
                  </a:cubicBezTo>
                  <a:cubicBezTo>
                    <a:pt x="403" y="716"/>
                    <a:pt x="396" y="716"/>
                    <a:pt x="392" y="720"/>
                  </a:cubicBezTo>
                  <a:cubicBezTo>
                    <a:pt x="392" y="717"/>
                    <a:pt x="387" y="718"/>
                    <a:pt x="390" y="722"/>
                  </a:cubicBezTo>
                  <a:cubicBezTo>
                    <a:pt x="389" y="721"/>
                    <a:pt x="388" y="722"/>
                    <a:pt x="387" y="719"/>
                  </a:cubicBezTo>
                  <a:cubicBezTo>
                    <a:pt x="385" y="722"/>
                    <a:pt x="382" y="721"/>
                    <a:pt x="379" y="724"/>
                  </a:cubicBezTo>
                  <a:cubicBezTo>
                    <a:pt x="381" y="726"/>
                    <a:pt x="385" y="725"/>
                    <a:pt x="384" y="722"/>
                  </a:cubicBezTo>
                  <a:cubicBezTo>
                    <a:pt x="387" y="724"/>
                    <a:pt x="382" y="726"/>
                    <a:pt x="383" y="728"/>
                  </a:cubicBezTo>
                  <a:cubicBezTo>
                    <a:pt x="381" y="726"/>
                    <a:pt x="381" y="726"/>
                    <a:pt x="381" y="726"/>
                  </a:cubicBezTo>
                  <a:cubicBezTo>
                    <a:pt x="380" y="728"/>
                    <a:pt x="378" y="728"/>
                    <a:pt x="376" y="732"/>
                  </a:cubicBezTo>
                  <a:cubicBezTo>
                    <a:pt x="370" y="731"/>
                    <a:pt x="365" y="730"/>
                    <a:pt x="363" y="737"/>
                  </a:cubicBezTo>
                  <a:cubicBezTo>
                    <a:pt x="365" y="739"/>
                    <a:pt x="366" y="739"/>
                    <a:pt x="367" y="740"/>
                  </a:cubicBezTo>
                  <a:cubicBezTo>
                    <a:pt x="368" y="738"/>
                    <a:pt x="365" y="737"/>
                    <a:pt x="367" y="735"/>
                  </a:cubicBezTo>
                  <a:cubicBezTo>
                    <a:pt x="367" y="740"/>
                    <a:pt x="375" y="739"/>
                    <a:pt x="371" y="735"/>
                  </a:cubicBezTo>
                  <a:cubicBezTo>
                    <a:pt x="376" y="738"/>
                    <a:pt x="379" y="734"/>
                    <a:pt x="381" y="730"/>
                  </a:cubicBezTo>
                  <a:cubicBezTo>
                    <a:pt x="382" y="732"/>
                    <a:pt x="382" y="733"/>
                    <a:pt x="382" y="734"/>
                  </a:cubicBezTo>
                  <a:cubicBezTo>
                    <a:pt x="384" y="735"/>
                    <a:pt x="384" y="729"/>
                    <a:pt x="387" y="733"/>
                  </a:cubicBezTo>
                  <a:cubicBezTo>
                    <a:pt x="388" y="732"/>
                    <a:pt x="387" y="731"/>
                    <a:pt x="388" y="730"/>
                  </a:cubicBezTo>
                  <a:cubicBezTo>
                    <a:pt x="388" y="731"/>
                    <a:pt x="388" y="732"/>
                    <a:pt x="388" y="733"/>
                  </a:cubicBezTo>
                  <a:cubicBezTo>
                    <a:pt x="390" y="734"/>
                    <a:pt x="390" y="732"/>
                    <a:pt x="393" y="731"/>
                  </a:cubicBezTo>
                  <a:cubicBezTo>
                    <a:pt x="393" y="733"/>
                    <a:pt x="392" y="734"/>
                    <a:pt x="392" y="736"/>
                  </a:cubicBezTo>
                  <a:cubicBezTo>
                    <a:pt x="389" y="735"/>
                    <a:pt x="387" y="738"/>
                    <a:pt x="387" y="740"/>
                  </a:cubicBezTo>
                  <a:cubicBezTo>
                    <a:pt x="386" y="740"/>
                    <a:pt x="385" y="739"/>
                    <a:pt x="384" y="739"/>
                  </a:cubicBezTo>
                  <a:cubicBezTo>
                    <a:pt x="382" y="740"/>
                    <a:pt x="384" y="742"/>
                    <a:pt x="383" y="744"/>
                  </a:cubicBezTo>
                  <a:cubicBezTo>
                    <a:pt x="381" y="743"/>
                    <a:pt x="380" y="744"/>
                    <a:pt x="379" y="746"/>
                  </a:cubicBezTo>
                  <a:cubicBezTo>
                    <a:pt x="377" y="744"/>
                    <a:pt x="380" y="744"/>
                    <a:pt x="379" y="742"/>
                  </a:cubicBezTo>
                  <a:cubicBezTo>
                    <a:pt x="377" y="740"/>
                    <a:pt x="376" y="740"/>
                    <a:pt x="375" y="740"/>
                  </a:cubicBezTo>
                  <a:cubicBezTo>
                    <a:pt x="375" y="741"/>
                    <a:pt x="375" y="741"/>
                    <a:pt x="374" y="742"/>
                  </a:cubicBezTo>
                  <a:cubicBezTo>
                    <a:pt x="375" y="743"/>
                    <a:pt x="377" y="742"/>
                    <a:pt x="376" y="744"/>
                  </a:cubicBezTo>
                  <a:cubicBezTo>
                    <a:pt x="373" y="743"/>
                    <a:pt x="372" y="741"/>
                    <a:pt x="369" y="744"/>
                  </a:cubicBezTo>
                  <a:cubicBezTo>
                    <a:pt x="369" y="744"/>
                    <a:pt x="369" y="745"/>
                    <a:pt x="369" y="745"/>
                  </a:cubicBezTo>
                  <a:cubicBezTo>
                    <a:pt x="370" y="748"/>
                    <a:pt x="371" y="744"/>
                    <a:pt x="372" y="747"/>
                  </a:cubicBezTo>
                  <a:cubicBezTo>
                    <a:pt x="369" y="747"/>
                    <a:pt x="366" y="745"/>
                    <a:pt x="366" y="749"/>
                  </a:cubicBezTo>
                  <a:cubicBezTo>
                    <a:pt x="368" y="751"/>
                    <a:pt x="367" y="747"/>
                    <a:pt x="369" y="747"/>
                  </a:cubicBezTo>
                  <a:cubicBezTo>
                    <a:pt x="372" y="750"/>
                    <a:pt x="367" y="750"/>
                    <a:pt x="368" y="752"/>
                  </a:cubicBezTo>
                  <a:cubicBezTo>
                    <a:pt x="365" y="749"/>
                    <a:pt x="365" y="752"/>
                    <a:pt x="363" y="754"/>
                  </a:cubicBezTo>
                  <a:cubicBezTo>
                    <a:pt x="362" y="752"/>
                    <a:pt x="365" y="752"/>
                    <a:pt x="364" y="750"/>
                  </a:cubicBezTo>
                  <a:cubicBezTo>
                    <a:pt x="362" y="750"/>
                    <a:pt x="360" y="753"/>
                    <a:pt x="357" y="749"/>
                  </a:cubicBezTo>
                  <a:cubicBezTo>
                    <a:pt x="357" y="748"/>
                    <a:pt x="362" y="750"/>
                    <a:pt x="360" y="746"/>
                  </a:cubicBezTo>
                  <a:cubicBezTo>
                    <a:pt x="361" y="746"/>
                    <a:pt x="362" y="748"/>
                    <a:pt x="364" y="749"/>
                  </a:cubicBezTo>
                  <a:cubicBezTo>
                    <a:pt x="365" y="748"/>
                    <a:pt x="366" y="741"/>
                    <a:pt x="368" y="746"/>
                  </a:cubicBezTo>
                  <a:cubicBezTo>
                    <a:pt x="369" y="745"/>
                    <a:pt x="368" y="744"/>
                    <a:pt x="367" y="742"/>
                  </a:cubicBezTo>
                  <a:cubicBezTo>
                    <a:pt x="366" y="741"/>
                    <a:pt x="363" y="743"/>
                    <a:pt x="364" y="745"/>
                  </a:cubicBezTo>
                  <a:cubicBezTo>
                    <a:pt x="362" y="744"/>
                    <a:pt x="363" y="741"/>
                    <a:pt x="360" y="739"/>
                  </a:cubicBezTo>
                  <a:cubicBezTo>
                    <a:pt x="361" y="742"/>
                    <a:pt x="360" y="741"/>
                    <a:pt x="358" y="740"/>
                  </a:cubicBezTo>
                  <a:cubicBezTo>
                    <a:pt x="355" y="742"/>
                    <a:pt x="361" y="744"/>
                    <a:pt x="358" y="745"/>
                  </a:cubicBezTo>
                  <a:cubicBezTo>
                    <a:pt x="358" y="744"/>
                    <a:pt x="357" y="742"/>
                    <a:pt x="357" y="741"/>
                  </a:cubicBezTo>
                  <a:cubicBezTo>
                    <a:pt x="356" y="742"/>
                    <a:pt x="355" y="742"/>
                    <a:pt x="354" y="743"/>
                  </a:cubicBezTo>
                  <a:cubicBezTo>
                    <a:pt x="356" y="747"/>
                    <a:pt x="351" y="746"/>
                    <a:pt x="348" y="747"/>
                  </a:cubicBezTo>
                  <a:cubicBezTo>
                    <a:pt x="350" y="751"/>
                    <a:pt x="351" y="748"/>
                    <a:pt x="353" y="751"/>
                  </a:cubicBezTo>
                  <a:cubicBezTo>
                    <a:pt x="355" y="751"/>
                    <a:pt x="352" y="749"/>
                    <a:pt x="354" y="748"/>
                  </a:cubicBezTo>
                  <a:cubicBezTo>
                    <a:pt x="355" y="751"/>
                    <a:pt x="356" y="750"/>
                    <a:pt x="358" y="752"/>
                  </a:cubicBezTo>
                  <a:cubicBezTo>
                    <a:pt x="358" y="753"/>
                    <a:pt x="356" y="754"/>
                    <a:pt x="358" y="755"/>
                  </a:cubicBezTo>
                  <a:cubicBezTo>
                    <a:pt x="354" y="758"/>
                    <a:pt x="350" y="757"/>
                    <a:pt x="345" y="757"/>
                  </a:cubicBezTo>
                  <a:cubicBezTo>
                    <a:pt x="344" y="760"/>
                    <a:pt x="337" y="765"/>
                    <a:pt x="332" y="761"/>
                  </a:cubicBezTo>
                  <a:cubicBezTo>
                    <a:pt x="335" y="763"/>
                    <a:pt x="342" y="761"/>
                    <a:pt x="340" y="756"/>
                  </a:cubicBezTo>
                  <a:cubicBezTo>
                    <a:pt x="344" y="755"/>
                    <a:pt x="347" y="756"/>
                    <a:pt x="348" y="753"/>
                  </a:cubicBezTo>
                  <a:cubicBezTo>
                    <a:pt x="346" y="750"/>
                    <a:pt x="345" y="753"/>
                    <a:pt x="344" y="749"/>
                  </a:cubicBezTo>
                  <a:cubicBezTo>
                    <a:pt x="343" y="750"/>
                    <a:pt x="343" y="751"/>
                    <a:pt x="344" y="752"/>
                  </a:cubicBezTo>
                  <a:cubicBezTo>
                    <a:pt x="342" y="754"/>
                    <a:pt x="342" y="754"/>
                    <a:pt x="342" y="754"/>
                  </a:cubicBezTo>
                  <a:cubicBezTo>
                    <a:pt x="342" y="753"/>
                    <a:pt x="342" y="752"/>
                    <a:pt x="341" y="751"/>
                  </a:cubicBezTo>
                  <a:cubicBezTo>
                    <a:pt x="340" y="757"/>
                    <a:pt x="331" y="759"/>
                    <a:pt x="325" y="761"/>
                  </a:cubicBezTo>
                  <a:cubicBezTo>
                    <a:pt x="324" y="763"/>
                    <a:pt x="327" y="765"/>
                    <a:pt x="328" y="766"/>
                  </a:cubicBezTo>
                  <a:cubicBezTo>
                    <a:pt x="327" y="767"/>
                    <a:pt x="327" y="768"/>
                    <a:pt x="326" y="768"/>
                  </a:cubicBezTo>
                  <a:cubicBezTo>
                    <a:pt x="326" y="765"/>
                    <a:pt x="324" y="765"/>
                    <a:pt x="324" y="763"/>
                  </a:cubicBezTo>
                  <a:cubicBezTo>
                    <a:pt x="324" y="767"/>
                    <a:pt x="322" y="766"/>
                    <a:pt x="319" y="767"/>
                  </a:cubicBezTo>
                  <a:cubicBezTo>
                    <a:pt x="319" y="764"/>
                    <a:pt x="316" y="766"/>
                    <a:pt x="314" y="763"/>
                  </a:cubicBezTo>
                  <a:cubicBezTo>
                    <a:pt x="311" y="766"/>
                    <a:pt x="312" y="767"/>
                    <a:pt x="309" y="769"/>
                  </a:cubicBezTo>
                  <a:cubicBezTo>
                    <a:pt x="307" y="770"/>
                    <a:pt x="310" y="771"/>
                    <a:pt x="310" y="773"/>
                  </a:cubicBezTo>
                  <a:cubicBezTo>
                    <a:pt x="309" y="772"/>
                    <a:pt x="308" y="773"/>
                    <a:pt x="306" y="771"/>
                  </a:cubicBezTo>
                  <a:cubicBezTo>
                    <a:pt x="306" y="774"/>
                    <a:pt x="307" y="773"/>
                    <a:pt x="309" y="775"/>
                  </a:cubicBezTo>
                  <a:cubicBezTo>
                    <a:pt x="306" y="778"/>
                    <a:pt x="304" y="775"/>
                    <a:pt x="302" y="778"/>
                  </a:cubicBezTo>
                  <a:cubicBezTo>
                    <a:pt x="302" y="776"/>
                    <a:pt x="302" y="775"/>
                    <a:pt x="301" y="774"/>
                  </a:cubicBezTo>
                  <a:cubicBezTo>
                    <a:pt x="299" y="776"/>
                    <a:pt x="298" y="776"/>
                    <a:pt x="295" y="778"/>
                  </a:cubicBezTo>
                  <a:cubicBezTo>
                    <a:pt x="295" y="779"/>
                    <a:pt x="296" y="779"/>
                    <a:pt x="296" y="779"/>
                  </a:cubicBezTo>
                  <a:cubicBezTo>
                    <a:pt x="297" y="780"/>
                    <a:pt x="296" y="781"/>
                    <a:pt x="295" y="782"/>
                  </a:cubicBezTo>
                  <a:cubicBezTo>
                    <a:pt x="294" y="781"/>
                    <a:pt x="294" y="781"/>
                    <a:pt x="294" y="780"/>
                  </a:cubicBezTo>
                  <a:cubicBezTo>
                    <a:pt x="289" y="780"/>
                    <a:pt x="278" y="783"/>
                    <a:pt x="275" y="790"/>
                  </a:cubicBezTo>
                  <a:cubicBezTo>
                    <a:pt x="271" y="786"/>
                    <a:pt x="268" y="796"/>
                    <a:pt x="266" y="792"/>
                  </a:cubicBezTo>
                  <a:cubicBezTo>
                    <a:pt x="263" y="797"/>
                    <a:pt x="256" y="796"/>
                    <a:pt x="254" y="800"/>
                  </a:cubicBezTo>
                  <a:cubicBezTo>
                    <a:pt x="253" y="795"/>
                    <a:pt x="260" y="795"/>
                    <a:pt x="263" y="792"/>
                  </a:cubicBezTo>
                  <a:cubicBezTo>
                    <a:pt x="264" y="791"/>
                    <a:pt x="264" y="790"/>
                    <a:pt x="263" y="789"/>
                  </a:cubicBezTo>
                  <a:cubicBezTo>
                    <a:pt x="261" y="790"/>
                    <a:pt x="259" y="794"/>
                    <a:pt x="256" y="795"/>
                  </a:cubicBezTo>
                  <a:cubicBezTo>
                    <a:pt x="256" y="793"/>
                    <a:pt x="255" y="792"/>
                    <a:pt x="255" y="790"/>
                  </a:cubicBezTo>
                  <a:cubicBezTo>
                    <a:pt x="253" y="792"/>
                    <a:pt x="253" y="794"/>
                    <a:pt x="253" y="796"/>
                  </a:cubicBezTo>
                  <a:cubicBezTo>
                    <a:pt x="252" y="796"/>
                    <a:pt x="251" y="792"/>
                    <a:pt x="253" y="792"/>
                  </a:cubicBezTo>
                  <a:cubicBezTo>
                    <a:pt x="249" y="792"/>
                    <a:pt x="246" y="797"/>
                    <a:pt x="244" y="799"/>
                  </a:cubicBezTo>
                  <a:cubicBezTo>
                    <a:pt x="245" y="802"/>
                    <a:pt x="247" y="799"/>
                    <a:pt x="248" y="802"/>
                  </a:cubicBezTo>
                  <a:cubicBezTo>
                    <a:pt x="248" y="805"/>
                    <a:pt x="246" y="801"/>
                    <a:pt x="244" y="802"/>
                  </a:cubicBezTo>
                  <a:cubicBezTo>
                    <a:pt x="244" y="802"/>
                    <a:pt x="245" y="803"/>
                    <a:pt x="245" y="804"/>
                  </a:cubicBezTo>
                  <a:cubicBezTo>
                    <a:pt x="240" y="802"/>
                    <a:pt x="233" y="807"/>
                    <a:pt x="230" y="801"/>
                  </a:cubicBezTo>
                  <a:cubicBezTo>
                    <a:pt x="228" y="804"/>
                    <a:pt x="225" y="804"/>
                    <a:pt x="223" y="805"/>
                  </a:cubicBezTo>
                  <a:cubicBezTo>
                    <a:pt x="222" y="806"/>
                    <a:pt x="223" y="807"/>
                    <a:pt x="223" y="809"/>
                  </a:cubicBezTo>
                  <a:cubicBezTo>
                    <a:pt x="220" y="808"/>
                    <a:pt x="220" y="812"/>
                    <a:pt x="217" y="813"/>
                  </a:cubicBezTo>
                  <a:cubicBezTo>
                    <a:pt x="217" y="811"/>
                    <a:pt x="216" y="812"/>
                    <a:pt x="215" y="811"/>
                  </a:cubicBezTo>
                  <a:cubicBezTo>
                    <a:pt x="213" y="812"/>
                    <a:pt x="216" y="815"/>
                    <a:pt x="213" y="813"/>
                  </a:cubicBezTo>
                  <a:cubicBezTo>
                    <a:pt x="212" y="815"/>
                    <a:pt x="215" y="815"/>
                    <a:pt x="213" y="817"/>
                  </a:cubicBezTo>
                  <a:cubicBezTo>
                    <a:pt x="212" y="812"/>
                    <a:pt x="210" y="818"/>
                    <a:pt x="209" y="814"/>
                  </a:cubicBezTo>
                  <a:cubicBezTo>
                    <a:pt x="208" y="816"/>
                    <a:pt x="207" y="816"/>
                    <a:pt x="207" y="818"/>
                  </a:cubicBezTo>
                  <a:cubicBezTo>
                    <a:pt x="206" y="819"/>
                    <a:pt x="203" y="818"/>
                    <a:pt x="204" y="816"/>
                  </a:cubicBezTo>
                  <a:cubicBezTo>
                    <a:pt x="201" y="814"/>
                    <a:pt x="199" y="817"/>
                    <a:pt x="198" y="820"/>
                  </a:cubicBezTo>
                  <a:cubicBezTo>
                    <a:pt x="199" y="820"/>
                    <a:pt x="199" y="820"/>
                    <a:pt x="200" y="821"/>
                  </a:cubicBezTo>
                  <a:cubicBezTo>
                    <a:pt x="198" y="824"/>
                    <a:pt x="195" y="817"/>
                    <a:pt x="193" y="819"/>
                  </a:cubicBezTo>
                  <a:cubicBezTo>
                    <a:pt x="191" y="820"/>
                    <a:pt x="189" y="829"/>
                    <a:pt x="186" y="823"/>
                  </a:cubicBezTo>
                  <a:cubicBezTo>
                    <a:pt x="187" y="824"/>
                    <a:pt x="187" y="823"/>
                    <a:pt x="187" y="822"/>
                  </a:cubicBezTo>
                  <a:cubicBezTo>
                    <a:pt x="187" y="821"/>
                    <a:pt x="184" y="821"/>
                    <a:pt x="186" y="820"/>
                  </a:cubicBezTo>
                  <a:cubicBezTo>
                    <a:pt x="185" y="819"/>
                    <a:pt x="184" y="820"/>
                    <a:pt x="183" y="820"/>
                  </a:cubicBezTo>
                  <a:cubicBezTo>
                    <a:pt x="184" y="821"/>
                    <a:pt x="184" y="825"/>
                    <a:pt x="181" y="822"/>
                  </a:cubicBezTo>
                  <a:close/>
                  <a:moveTo>
                    <a:pt x="290" y="746"/>
                  </a:moveTo>
                  <a:cubicBezTo>
                    <a:pt x="291" y="745"/>
                    <a:pt x="293" y="749"/>
                    <a:pt x="292" y="746"/>
                  </a:cubicBezTo>
                  <a:cubicBezTo>
                    <a:pt x="289" y="745"/>
                    <a:pt x="295" y="743"/>
                    <a:pt x="292" y="741"/>
                  </a:cubicBezTo>
                  <a:cubicBezTo>
                    <a:pt x="291" y="742"/>
                    <a:pt x="289" y="743"/>
                    <a:pt x="290" y="746"/>
                  </a:cubicBezTo>
                  <a:close/>
                  <a:moveTo>
                    <a:pt x="310" y="666"/>
                  </a:moveTo>
                  <a:cubicBezTo>
                    <a:pt x="312" y="667"/>
                    <a:pt x="313" y="663"/>
                    <a:pt x="312" y="661"/>
                  </a:cubicBezTo>
                  <a:cubicBezTo>
                    <a:pt x="314" y="660"/>
                    <a:pt x="316" y="659"/>
                    <a:pt x="318" y="660"/>
                  </a:cubicBezTo>
                  <a:cubicBezTo>
                    <a:pt x="315" y="656"/>
                    <a:pt x="321" y="654"/>
                    <a:pt x="320" y="650"/>
                  </a:cubicBezTo>
                  <a:cubicBezTo>
                    <a:pt x="319" y="651"/>
                    <a:pt x="323" y="654"/>
                    <a:pt x="322" y="651"/>
                  </a:cubicBezTo>
                  <a:cubicBezTo>
                    <a:pt x="321" y="651"/>
                    <a:pt x="321" y="650"/>
                    <a:pt x="319" y="648"/>
                  </a:cubicBezTo>
                  <a:cubicBezTo>
                    <a:pt x="317" y="650"/>
                    <a:pt x="316" y="658"/>
                    <a:pt x="312" y="655"/>
                  </a:cubicBezTo>
                  <a:cubicBezTo>
                    <a:pt x="314" y="654"/>
                    <a:pt x="315" y="650"/>
                    <a:pt x="314" y="650"/>
                  </a:cubicBezTo>
                  <a:cubicBezTo>
                    <a:pt x="314" y="651"/>
                    <a:pt x="313" y="652"/>
                    <a:pt x="311" y="652"/>
                  </a:cubicBezTo>
                  <a:cubicBezTo>
                    <a:pt x="312" y="658"/>
                    <a:pt x="309" y="660"/>
                    <a:pt x="310" y="666"/>
                  </a:cubicBezTo>
                  <a:close/>
                  <a:moveTo>
                    <a:pt x="265" y="657"/>
                  </a:moveTo>
                  <a:cubicBezTo>
                    <a:pt x="267" y="657"/>
                    <a:pt x="267" y="655"/>
                    <a:pt x="270" y="658"/>
                  </a:cubicBezTo>
                  <a:cubicBezTo>
                    <a:pt x="270" y="656"/>
                    <a:pt x="272" y="658"/>
                    <a:pt x="271" y="655"/>
                  </a:cubicBezTo>
                  <a:cubicBezTo>
                    <a:pt x="268" y="653"/>
                    <a:pt x="269" y="654"/>
                    <a:pt x="269" y="651"/>
                  </a:cubicBezTo>
                  <a:cubicBezTo>
                    <a:pt x="266" y="653"/>
                    <a:pt x="266" y="654"/>
                    <a:pt x="264" y="654"/>
                  </a:cubicBezTo>
                  <a:cubicBezTo>
                    <a:pt x="264" y="655"/>
                    <a:pt x="264" y="656"/>
                    <a:pt x="265" y="657"/>
                  </a:cubicBezTo>
                  <a:close/>
                  <a:moveTo>
                    <a:pt x="314" y="629"/>
                  </a:moveTo>
                  <a:cubicBezTo>
                    <a:pt x="316" y="628"/>
                    <a:pt x="316" y="626"/>
                    <a:pt x="319" y="626"/>
                  </a:cubicBezTo>
                  <a:cubicBezTo>
                    <a:pt x="316" y="621"/>
                    <a:pt x="314" y="626"/>
                    <a:pt x="314" y="629"/>
                  </a:cubicBezTo>
                  <a:close/>
                  <a:moveTo>
                    <a:pt x="424" y="538"/>
                  </a:moveTo>
                  <a:cubicBezTo>
                    <a:pt x="425" y="539"/>
                    <a:pt x="426" y="540"/>
                    <a:pt x="426" y="541"/>
                  </a:cubicBezTo>
                  <a:cubicBezTo>
                    <a:pt x="428" y="539"/>
                    <a:pt x="428" y="538"/>
                    <a:pt x="427" y="536"/>
                  </a:cubicBezTo>
                  <a:cubicBezTo>
                    <a:pt x="426" y="536"/>
                    <a:pt x="425" y="537"/>
                    <a:pt x="424" y="538"/>
                  </a:cubicBezTo>
                  <a:close/>
                  <a:moveTo>
                    <a:pt x="433" y="516"/>
                  </a:moveTo>
                  <a:cubicBezTo>
                    <a:pt x="434" y="512"/>
                    <a:pt x="438" y="514"/>
                    <a:pt x="437" y="509"/>
                  </a:cubicBezTo>
                  <a:cubicBezTo>
                    <a:pt x="436" y="512"/>
                    <a:pt x="434" y="513"/>
                    <a:pt x="431" y="511"/>
                  </a:cubicBezTo>
                  <a:cubicBezTo>
                    <a:pt x="430" y="511"/>
                    <a:pt x="430" y="512"/>
                    <a:pt x="430" y="513"/>
                  </a:cubicBezTo>
                  <a:cubicBezTo>
                    <a:pt x="431" y="514"/>
                    <a:pt x="432" y="515"/>
                    <a:pt x="433" y="516"/>
                  </a:cubicBezTo>
                  <a:close/>
                  <a:moveTo>
                    <a:pt x="410" y="517"/>
                  </a:moveTo>
                  <a:cubicBezTo>
                    <a:pt x="409" y="519"/>
                    <a:pt x="407" y="514"/>
                    <a:pt x="405" y="516"/>
                  </a:cubicBezTo>
                  <a:cubicBezTo>
                    <a:pt x="407" y="519"/>
                    <a:pt x="410" y="519"/>
                    <a:pt x="410" y="517"/>
                  </a:cubicBezTo>
                  <a:close/>
                  <a:moveTo>
                    <a:pt x="327" y="522"/>
                  </a:moveTo>
                  <a:cubicBezTo>
                    <a:pt x="325" y="521"/>
                    <a:pt x="326" y="519"/>
                    <a:pt x="324" y="519"/>
                  </a:cubicBezTo>
                  <a:cubicBezTo>
                    <a:pt x="325" y="521"/>
                    <a:pt x="323" y="522"/>
                    <a:pt x="324" y="524"/>
                  </a:cubicBezTo>
                  <a:cubicBezTo>
                    <a:pt x="326" y="524"/>
                    <a:pt x="325" y="521"/>
                    <a:pt x="327" y="522"/>
                  </a:cubicBezTo>
                  <a:close/>
                  <a:moveTo>
                    <a:pt x="289" y="490"/>
                  </a:moveTo>
                  <a:cubicBezTo>
                    <a:pt x="290" y="490"/>
                    <a:pt x="290" y="491"/>
                    <a:pt x="291" y="491"/>
                  </a:cubicBezTo>
                  <a:cubicBezTo>
                    <a:pt x="291" y="491"/>
                    <a:pt x="291" y="491"/>
                    <a:pt x="291" y="491"/>
                  </a:cubicBezTo>
                  <a:cubicBezTo>
                    <a:pt x="291" y="491"/>
                    <a:pt x="291" y="491"/>
                    <a:pt x="291" y="491"/>
                  </a:cubicBezTo>
                  <a:cubicBezTo>
                    <a:pt x="291" y="492"/>
                    <a:pt x="291" y="492"/>
                    <a:pt x="291" y="492"/>
                  </a:cubicBezTo>
                  <a:cubicBezTo>
                    <a:pt x="291" y="491"/>
                    <a:pt x="291" y="492"/>
                    <a:pt x="291" y="492"/>
                  </a:cubicBezTo>
                  <a:cubicBezTo>
                    <a:pt x="291" y="492"/>
                    <a:pt x="291" y="492"/>
                    <a:pt x="291" y="492"/>
                  </a:cubicBezTo>
                  <a:cubicBezTo>
                    <a:pt x="292" y="494"/>
                    <a:pt x="292" y="494"/>
                    <a:pt x="292" y="494"/>
                  </a:cubicBezTo>
                  <a:cubicBezTo>
                    <a:pt x="294" y="493"/>
                    <a:pt x="294" y="493"/>
                    <a:pt x="294" y="493"/>
                  </a:cubicBezTo>
                  <a:cubicBezTo>
                    <a:pt x="293" y="492"/>
                    <a:pt x="293" y="492"/>
                    <a:pt x="293" y="492"/>
                  </a:cubicBezTo>
                  <a:cubicBezTo>
                    <a:pt x="292" y="491"/>
                    <a:pt x="292" y="491"/>
                    <a:pt x="292" y="491"/>
                  </a:cubicBezTo>
                  <a:cubicBezTo>
                    <a:pt x="293" y="491"/>
                    <a:pt x="293" y="491"/>
                    <a:pt x="293" y="491"/>
                  </a:cubicBezTo>
                  <a:cubicBezTo>
                    <a:pt x="293" y="491"/>
                    <a:pt x="294" y="491"/>
                    <a:pt x="294" y="492"/>
                  </a:cubicBezTo>
                  <a:cubicBezTo>
                    <a:pt x="294" y="492"/>
                    <a:pt x="293" y="492"/>
                    <a:pt x="293" y="492"/>
                  </a:cubicBezTo>
                  <a:cubicBezTo>
                    <a:pt x="291" y="492"/>
                    <a:pt x="291" y="492"/>
                    <a:pt x="291" y="492"/>
                  </a:cubicBezTo>
                  <a:cubicBezTo>
                    <a:pt x="292" y="494"/>
                    <a:pt x="292" y="494"/>
                    <a:pt x="292" y="494"/>
                  </a:cubicBezTo>
                  <a:cubicBezTo>
                    <a:pt x="293" y="493"/>
                    <a:pt x="293" y="493"/>
                    <a:pt x="293" y="493"/>
                  </a:cubicBezTo>
                  <a:cubicBezTo>
                    <a:pt x="293" y="493"/>
                    <a:pt x="293" y="493"/>
                    <a:pt x="293" y="493"/>
                  </a:cubicBezTo>
                  <a:cubicBezTo>
                    <a:pt x="293" y="493"/>
                    <a:pt x="293" y="493"/>
                    <a:pt x="293" y="493"/>
                  </a:cubicBezTo>
                  <a:cubicBezTo>
                    <a:pt x="292" y="492"/>
                    <a:pt x="292" y="492"/>
                    <a:pt x="292" y="492"/>
                  </a:cubicBezTo>
                  <a:cubicBezTo>
                    <a:pt x="292" y="492"/>
                    <a:pt x="292" y="492"/>
                    <a:pt x="292" y="492"/>
                  </a:cubicBezTo>
                  <a:cubicBezTo>
                    <a:pt x="292" y="492"/>
                    <a:pt x="292" y="492"/>
                    <a:pt x="292" y="492"/>
                  </a:cubicBezTo>
                  <a:cubicBezTo>
                    <a:pt x="292" y="493"/>
                    <a:pt x="292" y="493"/>
                    <a:pt x="292" y="493"/>
                  </a:cubicBezTo>
                  <a:cubicBezTo>
                    <a:pt x="291" y="493"/>
                    <a:pt x="290" y="492"/>
                    <a:pt x="290" y="492"/>
                  </a:cubicBezTo>
                  <a:cubicBezTo>
                    <a:pt x="289" y="492"/>
                    <a:pt x="287" y="492"/>
                    <a:pt x="286" y="491"/>
                  </a:cubicBezTo>
                  <a:cubicBezTo>
                    <a:pt x="289" y="495"/>
                    <a:pt x="286" y="501"/>
                    <a:pt x="282" y="501"/>
                  </a:cubicBezTo>
                  <a:cubicBezTo>
                    <a:pt x="284" y="503"/>
                    <a:pt x="286" y="504"/>
                    <a:pt x="288" y="504"/>
                  </a:cubicBezTo>
                  <a:cubicBezTo>
                    <a:pt x="287" y="496"/>
                    <a:pt x="294" y="499"/>
                    <a:pt x="297" y="501"/>
                  </a:cubicBezTo>
                  <a:cubicBezTo>
                    <a:pt x="297" y="506"/>
                    <a:pt x="291" y="498"/>
                    <a:pt x="291" y="502"/>
                  </a:cubicBezTo>
                  <a:cubicBezTo>
                    <a:pt x="292" y="500"/>
                    <a:pt x="293" y="503"/>
                    <a:pt x="294" y="503"/>
                  </a:cubicBezTo>
                  <a:cubicBezTo>
                    <a:pt x="291" y="504"/>
                    <a:pt x="294" y="508"/>
                    <a:pt x="291" y="509"/>
                  </a:cubicBezTo>
                  <a:cubicBezTo>
                    <a:pt x="290" y="507"/>
                    <a:pt x="288" y="507"/>
                    <a:pt x="287" y="506"/>
                  </a:cubicBezTo>
                  <a:cubicBezTo>
                    <a:pt x="288" y="509"/>
                    <a:pt x="289" y="514"/>
                    <a:pt x="286" y="514"/>
                  </a:cubicBezTo>
                  <a:cubicBezTo>
                    <a:pt x="289" y="516"/>
                    <a:pt x="288" y="516"/>
                    <a:pt x="290" y="518"/>
                  </a:cubicBezTo>
                  <a:cubicBezTo>
                    <a:pt x="289" y="518"/>
                    <a:pt x="287" y="517"/>
                    <a:pt x="288" y="519"/>
                  </a:cubicBezTo>
                  <a:cubicBezTo>
                    <a:pt x="289" y="519"/>
                    <a:pt x="288" y="520"/>
                    <a:pt x="289" y="521"/>
                  </a:cubicBezTo>
                  <a:cubicBezTo>
                    <a:pt x="291" y="521"/>
                    <a:pt x="290" y="519"/>
                    <a:pt x="292" y="518"/>
                  </a:cubicBezTo>
                  <a:cubicBezTo>
                    <a:pt x="290" y="516"/>
                    <a:pt x="289" y="514"/>
                    <a:pt x="290" y="513"/>
                  </a:cubicBezTo>
                  <a:cubicBezTo>
                    <a:pt x="291" y="514"/>
                    <a:pt x="291" y="516"/>
                    <a:pt x="292" y="518"/>
                  </a:cubicBezTo>
                  <a:cubicBezTo>
                    <a:pt x="293" y="517"/>
                    <a:pt x="294" y="519"/>
                    <a:pt x="295" y="517"/>
                  </a:cubicBezTo>
                  <a:cubicBezTo>
                    <a:pt x="294" y="514"/>
                    <a:pt x="293" y="516"/>
                    <a:pt x="292" y="515"/>
                  </a:cubicBezTo>
                  <a:cubicBezTo>
                    <a:pt x="293" y="514"/>
                    <a:pt x="293" y="516"/>
                    <a:pt x="294" y="514"/>
                  </a:cubicBezTo>
                  <a:cubicBezTo>
                    <a:pt x="293" y="511"/>
                    <a:pt x="292" y="515"/>
                    <a:pt x="291" y="513"/>
                  </a:cubicBezTo>
                  <a:cubicBezTo>
                    <a:pt x="293" y="511"/>
                    <a:pt x="295" y="509"/>
                    <a:pt x="293" y="505"/>
                  </a:cubicBezTo>
                  <a:cubicBezTo>
                    <a:pt x="294" y="506"/>
                    <a:pt x="296" y="506"/>
                    <a:pt x="297" y="508"/>
                  </a:cubicBezTo>
                  <a:cubicBezTo>
                    <a:pt x="296" y="509"/>
                    <a:pt x="294" y="510"/>
                    <a:pt x="294" y="512"/>
                  </a:cubicBezTo>
                  <a:cubicBezTo>
                    <a:pt x="295" y="512"/>
                    <a:pt x="295" y="512"/>
                    <a:pt x="295" y="512"/>
                  </a:cubicBezTo>
                  <a:cubicBezTo>
                    <a:pt x="296" y="513"/>
                    <a:pt x="296" y="513"/>
                    <a:pt x="296" y="513"/>
                  </a:cubicBezTo>
                  <a:cubicBezTo>
                    <a:pt x="296" y="512"/>
                    <a:pt x="297" y="509"/>
                    <a:pt x="298" y="510"/>
                  </a:cubicBezTo>
                  <a:cubicBezTo>
                    <a:pt x="299" y="514"/>
                    <a:pt x="294" y="512"/>
                    <a:pt x="295" y="516"/>
                  </a:cubicBezTo>
                  <a:cubicBezTo>
                    <a:pt x="299" y="517"/>
                    <a:pt x="299" y="512"/>
                    <a:pt x="302" y="511"/>
                  </a:cubicBezTo>
                  <a:cubicBezTo>
                    <a:pt x="300" y="512"/>
                    <a:pt x="299" y="510"/>
                    <a:pt x="298" y="508"/>
                  </a:cubicBezTo>
                  <a:cubicBezTo>
                    <a:pt x="301" y="508"/>
                    <a:pt x="299" y="508"/>
                    <a:pt x="297" y="506"/>
                  </a:cubicBezTo>
                  <a:cubicBezTo>
                    <a:pt x="298" y="506"/>
                    <a:pt x="299" y="506"/>
                    <a:pt x="299" y="505"/>
                  </a:cubicBezTo>
                  <a:cubicBezTo>
                    <a:pt x="299" y="505"/>
                    <a:pt x="300" y="506"/>
                    <a:pt x="300" y="505"/>
                  </a:cubicBezTo>
                  <a:cubicBezTo>
                    <a:pt x="301" y="507"/>
                    <a:pt x="301" y="507"/>
                    <a:pt x="301" y="507"/>
                  </a:cubicBezTo>
                  <a:cubicBezTo>
                    <a:pt x="301" y="506"/>
                    <a:pt x="301" y="506"/>
                    <a:pt x="301" y="506"/>
                  </a:cubicBezTo>
                  <a:cubicBezTo>
                    <a:pt x="302" y="506"/>
                    <a:pt x="302" y="506"/>
                    <a:pt x="302" y="506"/>
                  </a:cubicBezTo>
                  <a:cubicBezTo>
                    <a:pt x="302" y="506"/>
                    <a:pt x="302" y="506"/>
                    <a:pt x="302" y="506"/>
                  </a:cubicBezTo>
                  <a:cubicBezTo>
                    <a:pt x="301" y="505"/>
                    <a:pt x="301" y="505"/>
                    <a:pt x="301" y="505"/>
                  </a:cubicBezTo>
                  <a:cubicBezTo>
                    <a:pt x="300" y="504"/>
                    <a:pt x="300" y="504"/>
                    <a:pt x="300" y="504"/>
                  </a:cubicBezTo>
                  <a:cubicBezTo>
                    <a:pt x="301" y="503"/>
                    <a:pt x="301" y="503"/>
                    <a:pt x="301" y="503"/>
                  </a:cubicBezTo>
                  <a:cubicBezTo>
                    <a:pt x="301" y="503"/>
                    <a:pt x="302" y="502"/>
                    <a:pt x="303" y="502"/>
                  </a:cubicBezTo>
                  <a:cubicBezTo>
                    <a:pt x="302" y="503"/>
                    <a:pt x="302" y="504"/>
                    <a:pt x="301" y="505"/>
                  </a:cubicBezTo>
                  <a:cubicBezTo>
                    <a:pt x="301" y="506"/>
                    <a:pt x="301" y="506"/>
                    <a:pt x="301" y="506"/>
                  </a:cubicBezTo>
                  <a:cubicBezTo>
                    <a:pt x="301" y="506"/>
                    <a:pt x="301" y="506"/>
                    <a:pt x="301" y="506"/>
                  </a:cubicBezTo>
                  <a:cubicBezTo>
                    <a:pt x="301" y="506"/>
                    <a:pt x="301" y="506"/>
                    <a:pt x="301" y="506"/>
                  </a:cubicBezTo>
                  <a:cubicBezTo>
                    <a:pt x="301" y="506"/>
                    <a:pt x="301" y="506"/>
                    <a:pt x="301" y="506"/>
                  </a:cubicBezTo>
                  <a:cubicBezTo>
                    <a:pt x="302" y="506"/>
                    <a:pt x="300" y="507"/>
                    <a:pt x="300" y="507"/>
                  </a:cubicBezTo>
                  <a:cubicBezTo>
                    <a:pt x="300" y="507"/>
                    <a:pt x="300" y="507"/>
                    <a:pt x="300" y="507"/>
                  </a:cubicBezTo>
                  <a:cubicBezTo>
                    <a:pt x="300" y="507"/>
                    <a:pt x="300" y="507"/>
                    <a:pt x="300" y="507"/>
                  </a:cubicBezTo>
                  <a:cubicBezTo>
                    <a:pt x="300" y="506"/>
                    <a:pt x="300" y="506"/>
                    <a:pt x="300" y="506"/>
                  </a:cubicBezTo>
                  <a:cubicBezTo>
                    <a:pt x="301" y="506"/>
                    <a:pt x="301" y="506"/>
                    <a:pt x="301" y="506"/>
                  </a:cubicBezTo>
                  <a:cubicBezTo>
                    <a:pt x="301" y="507"/>
                    <a:pt x="301" y="507"/>
                    <a:pt x="301" y="507"/>
                  </a:cubicBezTo>
                  <a:cubicBezTo>
                    <a:pt x="301" y="507"/>
                    <a:pt x="301" y="507"/>
                    <a:pt x="301" y="508"/>
                  </a:cubicBezTo>
                  <a:cubicBezTo>
                    <a:pt x="301" y="508"/>
                    <a:pt x="301" y="509"/>
                    <a:pt x="301" y="510"/>
                  </a:cubicBezTo>
                  <a:cubicBezTo>
                    <a:pt x="302" y="511"/>
                    <a:pt x="302" y="511"/>
                    <a:pt x="302" y="510"/>
                  </a:cubicBezTo>
                  <a:cubicBezTo>
                    <a:pt x="302" y="510"/>
                    <a:pt x="303" y="510"/>
                    <a:pt x="303" y="510"/>
                  </a:cubicBezTo>
                  <a:cubicBezTo>
                    <a:pt x="303" y="510"/>
                    <a:pt x="303" y="510"/>
                    <a:pt x="303" y="510"/>
                  </a:cubicBezTo>
                  <a:cubicBezTo>
                    <a:pt x="303" y="510"/>
                    <a:pt x="303" y="510"/>
                    <a:pt x="303" y="510"/>
                  </a:cubicBezTo>
                  <a:cubicBezTo>
                    <a:pt x="303" y="510"/>
                    <a:pt x="303" y="510"/>
                    <a:pt x="303" y="510"/>
                  </a:cubicBezTo>
                  <a:cubicBezTo>
                    <a:pt x="304"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9"/>
                    <a:pt x="303" y="509"/>
                    <a:pt x="303" y="509"/>
                  </a:cubicBezTo>
                  <a:cubicBezTo>
                    <a:pt x="303" y="508"/>
                    <a:pt x="303" y="508"/>
                    <a:pt x="303" y="508"/>
                  </a:cubicBezTo>
                  <a:cubicBezTo>
                    <a:pt x="303" y="507"/>
                    <a:pt x="303" y="506"/>
                    <a:pt x="304" y="507"/>
                  </a:cubicBezTo>
                  <a:cubicBezTo>
                    <a:pt x="305" y="508"/>
                    <a:pt x="304" y="509"/>
                    <a:pt x="305" y="510"/>
                  </a:cubicBezTo>
                  <a:cubicBezTo>
                    <a:pt x="306" y="507"/>
                    <a:pt x="309" y="512"/>
                    <a:pt x="309" y="510"/>
                  </a:cubicBezTo>
                  <a:cubicBezTo>
                    <a:pt x="308" y="507"/>
                    <a:pt x="305" y="509"/>
                    <a:pt x="306" y="507"/>
                  </a:cubicBezTo>
                  <a:cubicBezTo>
                    <a:pt x="309" y="508"/>
                    <a:pt x="311" y="507"/>
                    <a:pt x="313" y="507"/>
                  </a:cubicBezTo>
                  <a:cubicBezTo>
                    <a:pt x="314" y="505"/>
                    <a:pt x="311" y="505"/>
                    <a:pt x="312" y="504"/>
                  </a:cubicBezTo>
                  <a:cubicBezTo>
                    <a:pt x="314" y="506"/>
                    <a:pt x="315" y="503"/>
                    <a:pt x="315" y="501"/>
                  </a:cubicBezTo>
                  <a:cubicBezTo>
                    <a:pt x="314" y="501"/>
                    <a:pt x="312" y="501"/>
                    <a:pt x="311" y="499"/>
                  </a:cubicBezTo>
                  <a:cubicBezTo>
                    <a:pt x="313" y="496"/>
                    <a:pt x="314" y="496"/>
                    <a:pt x="317" y="497"/>
                  </a:cubicBezTo>
                  <a:cubicBezTo>
                    <a:pt x="317" y="495"/>
                    <a:pt x="314" y="496"/>
                    <a:pt x="315" y="495"/>
                  </a:cubicBezTo>
                  <a:cubicBezTo>
                    <a:pt x="317" y="494"/>
                    <a:pt x="316" y="493"/>
                    <a:pt x="317" y="492"/>
                  </a:cubicBezTo>
                  <a:cubicBezTo>
                    <a:pt x="320" y="498"/>
                    <a:pt x="320" y="491"/>
                    <a:pt x="323" y="492"/>
                  </a:cubicBezTo>
                  <a:cubicBezTo>
                    <a:pt x="323" y="493"/>
                    <a:pt x="320" y="496"/>
                    <a:pt x="323" y="497"/>
                  </a:cubicBezTo>
                  <a:cubicBezTo>
                    <a:pt x="322" y="494"/>
                    <a:pt x="325" y="494"/>
                    <a:pt x="322" y="490"/>
                  </a:cubicBezTo>
                  <a:cubicBezTo>
                    <a:pt x="316" y="488"/>
                    <a:pt x="314" y="492"/>
                    <a:pt x="308" y="494"/>
                  </a:cubicBezTo>
                  <a:cubicBezTo>
                    <a:pt x="309" y="495"/>
                    <a:pt x="309" y="496"/>
                    <a:pt x="309" y="496"/>
                  </a:cubicBezTo>
                  <a:cubicBezTo>
                    <a:pt x="305" y="495"/>
                    <a:pt x="301" y="496"/>
                    <a:pt x="299" y="499"/>
                  </a:cubicBezTo>
                  <a:cubicBezTo>
                    <a:pt x="298" y="498"/>
                    <a:pt x="296" y="498"/>
                    <a:pt x="295" y="495"/>
                  </a:cubicBezTo>
                  <a:cubicBezTo>
                    <a:pt x="293" y="493"/>
                    <a:pt x="293" y="493"/>
                    <a:pt x="293" y="493"/>
                  </a:cubicBezTo>
                  <a:cubicBezTo>
                    <a:pt x="293" y="493"/>
                    <a:pt x="293" y="493"/>
                    <a:pt x="293" y="493"/>
                  </a:cubicBezTo>
                  <a:cubicBezTo>
                    <a:pt x="295" y="496"/>
                    <a:pt x="295" y="496"/>
                    <a:pt x="295" y="496"/>
                  </a:cubicBezTo>
                  <a:cubicBezTo>
                    <a:pt x="296" y="499"/>
                    <a:pt x="296" y="499"/>
                    <a:pt x="296" y="499"/>
                  </a:cubicBezTo>
                  <a:cubicBezTo>
                    <a:pt x="296" y="499"/>
                    <a:pt x="297" y="500"/>
                    <a:pt x="297" y="500"/>
                  </a:cubicBezTo>
                  <a:cubicBezTo>
                    <a:pt x="296" y="500"/>
                    <a:pt x="296" y="500"/>
                    <a:pt x="296" y="500"/>
                  </a:cubicBezTo>
                  <a:cubicBezTo>
                    <a:pt x="296" y="500"/>
                    <a:pt x="295" y="499"/>
                    <a:pt x="295" y="500"/>
                  </a:cubicBezTo>
                  <a:cubicBezTo>
                    <a:pt x="295" y="500"/>
                    <a:pt x="295" y="499"/>
                    <a:pt x="295" y="499"/>
                  </a:cubicBezTo>
                  <a:cubicBezTo>
                    <a:pt x="296" y="499"/>
                    <a:pt x="296" y="500"/>
                    <a:pt x="296" y="500"/>
                  </a:cubicBezTo>
                  <a:cubicBezTo>
                    <a:pt x="295" y="499"/>
                    <a:pt x="294" y="499"/>
                    <a:pt x="294" y="498"/>
                  </a:cubicBezTo>
                  <a:cubicBezTo>
                    <a:pt x="294" y="498"/>
                    <a:pt x="294" y="497"/>
                    <a:pt x="294" y="497"/>
                  </a:cubicBezTo>
                  <a:cubicBezTo>
                    <a:pt x="295" y="497"/>
                    <a:pt x="294" y="497"/>
                    <a:pt x="295" y="496"/>
                  </a:cubicBezTo>
                  <a:cubicBezTo>
                    <a:pt x="294" y="496"/>
                    <a:pt x="294" y="496"/>
                    <a:pt x="294" y="496"/>
                  </a:cubicBezTo>
                  <a:cubicBezTo>
                    <a:pt x="294" y="495"/>
                    <a:pt x="294" y="495"/>
                    <a:pt x="294" y="495"/>
                  </a:cubicBezTo>
                  <a:cubicBezTo>
                    <a:pt x="293" y="493"/>
                    <a:pt x="293" y="493"/>
                    <a:pt x="293" y="493"/>
                  </a:cubicBezTo>
                  <a:cubicBezTo>
                    <a:pt x="293" y="493"/>
                    <a:pt x="293" y="493"/>
                    <a:pt x="293" y="493"/>
                  </a:cubicBezTo>
                  <a:cubicBezTo>
                    <a:pt x="293" y="493"/>
                    <a:pt x="293" y="493"/>
                    <a:pt x="293" y="493"/>
                  </a:cubicBezTo>
                  <a:cubicBezTo>
                    <a:pt x="295" y="494"/>
                    <a:pt x="295" y="494"/>
                    <a:pt x="295" y="494"/>
                  </a:cubicBezTo>
                  <a:cubicBezTo>
                    <a:pt x="296" y="496"/>
                    <a:pt x="296" y="496"/>
                    <a:pt x="296" y="496"/>
                  </a:cubicBezTo>
                  <a:cubicBezTo>
                    <a:pt x="296" y="496"/>
                    <a:pt x="296" y="496"/>
                    <a:pt x="296" y="496"/>
                  </a:cubicBezTo>
                  <a:cubicBezTo>
                    <a:pt x="297" y="495"/>
                    <a:pt x="298" y="494"/>
                    <a:pt x="297" y="492"/>
                  </a:cubicBezTo>
                  <a:cubicBezTo>
                    <a:pt x="299" y="495"/>
                    <a:pt x="298" y="491"/>
                    <a:pt x="299" y="490"/>
                  </a:cubicBezTo>
                  <a:cubicBezTo>
                    <a:pt x="302" y="493"/>
                    <a:pt x="302" y="489"/>
                    <a:pt x="303" y="486"/>
                  </a:cubicBezTo>
                  <a:cubicBezTo>
                    <a:pt x="302" y="486"/>
                    <a:pt x="300" y="485"/>
                    <a:pt x="299" y="486"/>
                  </a:cubicBezTo>
                  <a:cubicBezTo>
                    <a:pt x="298" y="488"/>
                    <a:pt x="301" y="488"/>
                    <a:pt x="300" y="489"/>
                  </a:cubicBezTo>
                  <a:cubicBezTo>
                    <a:pt x="297" y="489"/>
                    <a:pt x="296" y="489"/>
                    <a:pt x="294" y="490"/>
                  </a:cubicBezTo>
                  <a:cubicBezTo>
                    <a:pt x="294" y="488"/>
                    <a:pt x="294" y="486"/>
                    <a:pt x="292" y="483"/>
                  </a:cubicBezTo>
                  <a:cubicBezTo>
                    <a:pt x="292" y="484"/>
                    <a:pt x="292" y="485"/>
                    <a:pt x="291" y="485"/>
                  </a:cubicBezTo>
                  <a:cubicBezTo>
                    <a:pt x="291" y="485"/>
                    <a:pt x="291" y="485"/>
                    <a:pt x="291" y="485"/>
                  </a:cubicBezTo>
                  <a:cubicBezTo>
                    <a:pt x="291" y="485"/>
                    <a:pt x="290" y="485"/>
                    <a:pt x="290" y="485"/>
                  </a:cubicBezTo>
                  <a:cubicBezTo>
                    <a:pt x="290" y="485"/>
                    <a:pt x="290" y="485"/>
                    <a:pt x="290" y="485"/>
                  </a:cubicBezTo>
                  <a:cubicBezTo>
                    <a:pt x="290" y="485"/>
                    <a:pt x="290" y="485"/>
                    <a:pt x="290" y="485"/>
                  </a:cubicBezTo>
                  <a:cubicBezTo>
                    <a:pt x="290" y="484"/>
                    <a:pt x="290" y="484"/>
                    <a:pt x="290" y="484"/>
                  </a:cubicBezTo>
                  <a:cubicBezTo>
                    <a:pt x="289" y="482"/>
                    <a:pt x="289" y="482"/>
                    <a:pt x="289" y="482"/>
                  </a:cubicBezTo>
                  <a:cubicBezTo>
                    <a:pt x="287" y="483"/>
                    <a:pt x="287" y="483"/>
                    <a:pt x="287" y="483"/>
                  </a:cubicBezTo>
                  <a:cubicBezTo>
                    <a:pt x="287" y="483"/>
                    <a:pt x="287" y="483"/>
                    <a:pt x="287" y="483"/>
                  </a:cubicBezTo>
                  <a:cubicBezTo>
                    <a:pt x="288" y="485"/>
                    <a:pt x="288" y="485"/>
                    <a:pt x="288" y="485"/>
                  </a:cubicBezTo>
                  <a:cubicBezTo>
                    <a:pt x="289" y="486"/>
                    <a:pt x="289" y="486"/>
                    <a:pt x="289" y="486"/>
                  </a:cubicBezTo>
                  <a:cubicBezTo>
                    <a:pt x="289" y="487"/>
                    <a:pt x="290" y="488"/>
                    <a:pt x="290" y="489"/>
                  </a:cubicBezTo>
                  <a:cubicBezTo>
                    <a:pt x="287" y="486"/>
                    <a:pt x="288" y="489"/>
                    <a:pt x="286" y="490"/>
                  </a:cubicBezTo>
                  <a:cubicBezTo>
                    <a:pt x="287" y="488"/>
                    <a:pt x="284" y="488"/>
                    <a:pt x="285" y="490"/>
                  </a:cubicBezTo>
                  <a:cubicBezTo>
                    <a:pt x="286" y="490"/>
                    <a:pt x="288" y="490"/>
                    <a:pt x="289" y="490"/>
                  </a:cubicBezTo>
                  <a:close/>
                  <a:moveTo>
                    <a:pt x="318" y="495"/>
                  </a:moveTo>
                  <a:cubicBezTo>
                    <a:pt x="319" y="497"/>
                    <a:pt x="320" y="497"/>
                    <a:pt x="320" y="499"/>
                  </a:cubicBezTo>
                  <a:cubicBezTo>
                    <a:pt x="321" y="498"/>
                    <a:pt x="321" y="498"/>
                    <a:pt x="322" y="497"/>
                  </a:cubicBezTo>
                  <a:cubicBezTo>
                    <a:pt x="321" y="496"/>
                    <a:pt x="319" y="494"/>
                    <a:pt x="318" y="495"/>
                  </a:cubicBezTo>
                  <a:close/>
                  <a:moveTo>
                    <a:pt x="228" y="523"/>
                  </a:moveTo>
                  <a:cubicBezTo>
                    <a:pt x="229" y="524"/>
                    <a:pt x="228" y="524"/>
                    <a:pt x="228" y="525"/>
                  </a:cubicBezTo>
                  <a:cubicBezTo>
                    <a:pt x="229" y="525"/>
                    <a:pt x="229" y="525"/>
                    <a:pt x="230" y="526"/>
                  </a:cubicBezTo>
                  <a:cubicBezTo>
                    <a:pt x="232" y="526"/>
                    <a:pt x="230" y="522"/>
                    <a:pt x="228" y="523"/>
                  </a:cubicBezTo>
                  <a:close/>
                  <a:moveTo>
                    <a:pt x="632" y="51"/>
                  </a:moveTo>
                  <a:cubicBezTo>
                    <a:pt x="635" y="54"/>
                    <a:pt x="632" y="54"/>
                    <a:pt x="634" y="56"/>
                  </a:cubicBezTo>
                  <a:cubicBezTo>
                    <a:pt x="635" y="54"/>
                    <a:pt x="635" y="53"/>
                    <a:pt x="635" y="51"/>
                  </a:cubicBezTo>
                  <a:cubicBezTo>
                    <a:pt x="634" y="53"/>
                    <a:pt x="633" y="51"/>
                    <a:pt x="632" y="51"/>
                  </a:cubicBezTo>
                  <a:close/>
                  <a:moveTo>
                    <a:pt x="729" y="108"/>
                  </a:moveTo>
                  <a:cubicBezTo>
                    <a:pt x="730" y="109"/>
                    <a:pt x="731" y="110"/>
                    <a:pt x="730" y="110"/>
                  </a:cubicBezTo>
                  <a:cubicBezTo>
                    <a:pt x="729" y="108"/>
                    <a:pt x="727" y="110"/>
                    <a:pt x="727" y="111"/>
                  </a:cubicBezTo>
                  <a:cubicBezTo>
                    <a:pt x="728" y="112"/>
                    <a:pt x="731" y="114"/>
                    <a:pt x="730" y="111"/>
                  </a:cubicBezTo>
                  <a:cubicBezTo>
                    <a:pt x="728" y="111"/>
                    <a:pt x="734" y="110"/>
                    <a:pt x="732" y="108"/>
                  </a:cubicBezTo>
                  <a:cubicBezTo>
                    <a:pt x="731" y="108"/>
                    <a:pt x="730" y="107"/>
                    <a:pt x="729" y="108"/>
                  </a:cubicBezTo>
                  <a:close/>
                  <a:moveTo>
                    <a:pt x="740" y="130"/>
                  </a:moveTo>
                  <a:cubicBezTo>
                    <a:pt x="741" y="132"/>
                    <a:pt x="744" y="131"/>
                    <a:pt x="744" y="129"/>
                  </a:cubicBezTo>
                  <a:cubicBezTo>
                    <a:pt x="742" y="130"/>
                    <a:pt x="741" y="128"/>
                    <a:pt x="740" y="130"/>
                  </a:cubicBezTo>
                  <a:close/>
                  <a:moveTo>
                    <a:pt x="805" y="159"/>
                  </a:moveTo>
                  <a:cubicBezTo>
                    <a:pt x="804" y="159"/>
                    <a:pt x="804" y="159"/>
                    <a:pt x="804" y="159"/>
                  </a:cubicBezTo>
                  <a:cubicBezTo>
                    <a:pt x="804" y="160"/>
                    <a:pt x="804" y="160"/>
                    <a:pt x="804" y="160"/>
                  </a:cubicBezTo>
                  <a:cubicBezTo>
                    <a:pt x="805" y="160"/>
                    <a:pt x="805" y="160"/>
                    <a:pt x="805" y="161"/>
                  </a:cubicBezTo>
                  <a:cubicBezTo>
                    <a:pt x="804" y="161"/>
                    <a:pt x="804" y="162"/>
                    <a:pt x="805" y="163"/>
                  </a:cubicBezTo>
                  <a:cubicBezTo>
                    <a:pt x="806" y="162"/>
                    <a:pt x="807" y="164"/>
                    <a:pt x="807" y="162"/>
                  </a:cubicBezTo>
                  <a:cubicBezTo>
                    <a:pt x="806" y="160"/>
                    <a:pt x="805" y="161"/>
                    <a:pt x="805" y="159"/>
                  </a:cubicBezTo>
                  <a:close/>
                  <a:moveTo>
                    <a:pt x="913" y="396"/>
                  </a:moveTo>
                  <a:cubicBezTo>
                    <a:pt x="912" y="396"/>
                    <a:pt x="911" y="397"/>
                    <a:pt x="910" y="398"/>
                  </a:cubicBezTo>
                  <a:cubicBezTo>
                    <a:pt x="909" y="397"/>
                    <a:pt x="907" y="394"/>
                    <a:pt x="906" y="395"/>
                  </a:cubicBezTo>
                  <a:cubicBezTo>
                    <a:pt x="904" y="397"/>
                    <a:pt x="908" y="398"/>
                    <a:pt x="909" y="400"/>
                  </a:cubicBezTo>
                  <a:cubicBezTo>
                    <a:pt x="911" y="397"/>
                    <a:pt x="913" y="399"/>
                    <a:pt x="915" y="398"/>
                  </a:cubicBezTo>
                  <a:cubicBezTo>
                    <a:pt x="915" y="397"/>
                    <a:pt x="914" y="397"/>
                    <a:pt x="913" y="396"/>
                  </a:cubicBezTo>
                  <a:close/>
                  <a:moveTo>
                    <a:pt x="850" y="583"/>
                  </a:moveTo>
                  <a:cubicBezTo>
                    <a:pt x="847" y="584"/>
                    <a:pt x="849" y="586"/>
                    <a:pt x="848" y="587"/>
                  </a:cubicBezTo>
                  <a:cubicBezTo>
                    <a:pt x="849" y="588"/>
                    <a:pt x="850" y="585"/>
                    <a:pt x="851" y="588"/>
                  </a:cubicBezTo>
                  <a:cubicBezTo>
                    <a:pt x="853" y="587"/>
                    <a:pt x="853" y="587"/>
                    <a:pt x="853" y="587"/>
                  </a:cubicBezTo>
                  <a:cubicBezTo>
                    <a:pt x="852" y="585"/>
                    <a:pt x="851" y="585"/>
                    <a:pt x="850" y="583"/>
                  </a:cubicBezTo>
                  <a:close/>
                  <a:moveTo>
                    <a:pt x="361" y="738"/>
                  </a:moveTo>
                  <a:cubicBezTo>
                    <a:pt x="362" y="740"/>
                    <a:pt x="365" y="741"/>
                    <a:pt x="364" y="738"/>
                  </a:cubicBezTo>
                  <a:cubicBezTo>
                    <a:pt x="363" y="739"/>
                    <a:pt x="362" y="736"/>
                    <a:pt x="361" y="738"/>
                  </a:cubicBezTo>
                  <a:close/>
                  <a:moveTo>
                    <a:pt x="218" y="807"/>
                  </a:moveTo>
                  <a:cubicBezTo>
                    <a:pt x="218" y="808"/>
                    <a:pt x="216" y="809"/>
                    <a:pt x="217" y="811"/>
                  </a:cubicBezTo>
                  <a:cubicBezTo>
                    <a:pt x="218" y="811"/>
                    <a:pt x="221" y="810"/>
                    <a:pt x="218" y="807"/>
                  </a:cubicBezTo>
                  <a:close/>
                  <a:moveTo>
                    <a:pt x="243" y="802"/>
                  </a:moveTo>
                  <a:cubicBezTo>
                    <a:pt x="241" y="799"/>
                    <a:pt x="241" y="799"/>
                    <a:pt x="241" y="799"/>
                  </a:cubicBezTo>
                  <a:cubicBezTo>
                    <a:pt x="239" y="800"/>
                    <a:pt x="238" y="799"/>
                    <a:pt x="237" y="801"/>
                  </a:cubicBezTo>
                  <a:cubicBezTo>
                    <a:pt x="239" y="803"/>
                    <a:pt x="241" y="803"/>
                    <a:pt x="243" y="802"/>
                  </a:cubicBezTo>
                  <a:close/>
                  <a:moveTo>
                    <a:pt x="250" y="775"/>
                  </a:moveTo>
                  <a:cubicBezTo>
                    <a:pt x="250" y="772"/>
                    <a:pt x="252" y="773"/>
                    <a:pt x="254" y="771"/>
                  </a:cubicBezTo>
                  <a:cubicBezTo>
                    <a:pt x="253" y="768"/>
                    <a:pt x="252" y="773"/>
                    <a:pt x="250" y="771"/>
                  </a:cubicBezTo>
                  <a:cubicBezTo>
                    <a:pt x="249" y="769"/>
                    <a:pt x="253" y="770"/>
                    <a:pt x="250" y="768"/>
                  </a:cubicBezTo>
                  <a:cubicBezTo>
                    <a:pt x="248" y="770"/>
                    <a:pt x="249" y="769"/>
                    <a:pt x="246" y="770"/>
                  </a:cubicBezTo>
                  <a:cubicBezTo>
                    <a:pt x="248" y="772"/>
                    <a:pt x="247" y="774"/>
                    <a:pt x="250" y="775"/>
                  </a:cubicBezTo>
                  <a:close/>
                  <a:moveTo>
                    <a:pt x="257" y="767"/>
                  </a:moveTo>
                  <a:cubicBezTo>
                    <a:pt x="256" y="768"/>
                    <a:pt x="255" y="769"/>
                    <a:pt x="254" y="768"/>
                  </a:cubicBezTo>
                  <a:cubicBezTo>
                    <a:pt x="256" y="773"/>
                    <a:pt x="259" y="769"/>
                    <a:pt x="257" y="767"/>
                  </a:cubicBezTo>
                  <a:close/>
                  <a:moveTo>
                    <a:pt x="269" y="777"/>
                  </a:moveTo>
                  <a:cubicBezTo>
                    <a:pt x="269" y="776"/>
                    <a:pt x="265" y="778"/>
                    <a:pt x="267" y="780"/>
                  </a:cubicBezTo>
                  <a:cubicBezTo>
                    <a:pt x="268" y="779"/>
                    <a:pt x="271" y="779"/>
                    <a:pt x="269" y="777"/>
                  </a:cubicBezTo>
                  <a:close/>
                  <a:moveTo>
                    <a:pt x="283" y="779"/>
                  </a:moveTo>
                  <a:cubicBezTo>
                    <a:pt x="281" y="778"/>
                    <a:pt x="278" y="779"/>
                    <a:pt x="279" y="781"/>
                  </a:cubicBezTo>
                  <a:cubicBezTo>
                    <a:pt x="280" y="782"/>
                    <a:pt x="286" y="783"/>
                    <a:pt x="283" y="779"/>
                  </a:cubicBezTo>
                  <a:close/>
                  <a:moveTo>
                    <a:pt x="260" y="742"/>
                  </a:moveTo>
                  <a:cubicBezTo>
                    <a:pt x="259" y="740"/>
                    <a:pt x="255" y="740"/>
                    <a:pt x="255" y="742"/>
                  </a:cubicBezTo>
                  <a:cubicBezTo>
                    <a:pt x="258" y="745"/>
                    <a:pt x="258" y="741"/>
                    <a:pt x="260" y="742"/>
                  </a:cubicBezTo>
                  <a:close/>
                  <a:moveTo>
                    <a:pt x="247" y="706"/>
                  </a:moveTo>
                  <a:cubicBezTo>
                    <a:pt x="250" y="703"/>
                    <a:pt x="244" y="697"/>
                    <a:pt x="241" y="697"/>
                  </a:cubicBezTo>
                  <a:cubicBezTo>
                    <a:pt x="242" y="702"/>
                    <a:pt x="239" y="699"/>
                    <a:pt x="237" y="701"/>
                  </a:cubicBezTo>
                  <a:cubicBezTo>
                    <a:pt x="239" y="704"/>
                    <a:pt x="240" y="704"/>
                    <a:pt x="240" y="707"/>
                  </a:cubicBezTo>
                  <a:cubicBezTo>
                    <a:pt x="243" y="708"/>
                    <a:pt x="245" y="702"/>
                    <a:pt x="247" y="706"/>
                  </a:cubicBezTo>
                  <a:close/>
                  <a:moveTo>
                    <a:pt x="267" y="735"/>
                  </a:moveTo>
                  <a:cubicBezTo>
                    <a:pt x="266" y="736"/>
                    <a:pt x="263" y="736"/>
                    <a:pt x="264" y="738"/>
                  </a:cubicBezTo>
                  <a:cubicBezTo>
                    <a:pt x="266" y="739"/>
                    <a:pt x="269" y="738"/>
                    <a:pt x="267" y="735"/>
                  </a:cubicBezTo>
                  <a:close/>
                  <a:moveTo>
                    <a:pt x="250" y="708"/>
                  </a:moveTo>
                  <a:cubicBezTo>
                    <a:pt x="249" y="709"/>
                    <a:pt x="248" y="709"/>
                    <a:pt x="247" y="709"/>
                  </a:cubicBezTo>
                  <a:cubicBezTo>
                    <a:pt x="249" y="711"/>
                    <a:pt x="246" y="710"/>
                    <a:pt x="247" y="712"/>
                  </a:cubicBezTo>
                  <a:cubicBezTo>
                    <a:pt x="249" y="713"/>
                    <a:pt x="253" y="712"/>
                    <a:pt x="250" y="708"/>
                  </a:cubicBezTo>
                  <a:close/>
                  <a:moveTo>
                    <a:pt x="284" y="754"/>
                  </a:moveTo>
                  <a:cubicBezTo>
                    <a:pt x="290" y="749"/>
                    <a:pt x="290" y="749"/>
                    <a:pt x="290" y="749"/>
                  </a:cubicBezTo>
                  <a:cubicBezTo>
                    <a:pt x="289" y="748"/>
                    <a:pt x="290" y="745"/>
                    <a:pt x="288" y="746"/>
                  </a:cubicBezTo>
                  <a:cubicBezTo>
                    <a:pt x="288" y="747"/>
                    <a:pt x="289" y="747"/>
                    <a:pt x="289" y="748"/>
                  </a:cubicBezTo>
                  <a:cubicBezTo>
                    <a:pt x="286" y="748"/>
                    <a:pt x="286" y="750"/>
                    <a:pt x="284" y="751"/>
                  </a:cubicBezTo>
                  <a:cubicBezTo>
                    <a:pt x="283" y="749"/>
                    <a:pt x="283" y="749"/>
                    <a:pt x="283" y="749"/>
                  </a:cubicBezTo>
                  <a:cubicBezTo>
                    <a:pt x="282" y="751"/>
                    <a:pt x="280" y="749"/>
                    <a:pt x="278" y="750"/>
                  </a:cubicBezTo>
                  <a:cubicBezTo>
                    <a:pt x="282" y="752"/>
                    <a:pt x="277" y="753"/>
                    <a:pt x="279" y="754"/>
                  </a:cubicBezTo>
                  <a:cubicBezTo>
                    <a:pt x="281" y="752"/>
                    <a:pt x="281" y="750"/>
                    <a:pt x="284" y="754"/>
                  </a:cubicBezTo>
                  <a:close/>
                  <a:moveTo>
                    <a:pt x="271" y="737"/>
                  </a:moveTo>
                  <a:cubicBezTo>
                    <a:pt x="272" y="736"/>
                    <a:pt x="272" y="735"/>
                    <a:pt x="271" y="733"/>
                  </a:cubicBezTo>
                  <a:cubicBezTo>
                    <a:pt x="270" y="733"/>
                    <a:pt x="269" y="733"/>
                    <a:pt x="268" y="734"/>
                  </a:cubicBezTo>
                  <a:cubicBezTo>
                    <a:pt x="269" y="736"/>
                    <a:pt x="270" y="737"/>
                    <a:pt x="271" y="737"/>
                  </a:cubicBezTo>
                  <a:close/>
                  <a:moveTo>
                    <a:pt x="277" y="733"/>
                  </a:moveTo>
                  <a:cubicBezTo>
                    <a:pt x="279" y="730"/>
                    <a:pt x="284" y="731"/>
                    <a:pt x="284" y="725"/>
                  </a:cubicBezTo>
                  <a:cubicBezTo>
                    <a:pt x="285" y="726"/>
                    <a:pt x="288" y="727"/>
                    <a:pt x="287" y="724"/>
                  </a:cubicBezTo>
                  <a:cubicBezTo>
                    <a:pt x="284" y="723"/>
                    <a:pt x="284" y="723"/>
                    <a:pt x="281" y="723"/>
                  </a:cubicBezTo>
                  <a:cubicBezTo>
                    <a:pt x="281" y="729"/>
                    <a:pt x="273" y="728"/>
                    <a:pt x="273" y="732"/>
                  </a:cubicBezTo>
                  <a:cubicBezTo>
                    <a:pt x="275" y="733"/>
                    <a:pt x="275" y="730"/>
                    <a:pt x="277" y="733"/>
                  </a:cubicBezTo>
                  <a:close/>
                  <a:moveTo>
                    <a:pt x="281" y="720"/>
                  </a:moveTo>
                  <a:cubicBezTo>
                    <a:pt x="280" y="720"/>
                    <a:pt x="275" y="721"/>
                    <a:pt x="278" y="724"/>
                  </a:cubicBezTo>
                  <a:cubicBezTo>
                    <a:pt x="279" y="722"/>
                    <a:pt x="282" y="723"/>
                    <a:pt x="281" y="720"/>
                  </a:cubicBezTo>
                  <a:close/>
                  <a:moveTo>
                    <a:pt x="277" y="709"/>
                  </a:moveTo>
                  <a:cubicBezTo>
                    <a:pt x="276" y="708"/>
                    <a:pt x="276" y="709"/>
                    <a:pt x="276" y="710"/>
                  </a:cubicBezTo>
                  <a:cubicBezTo>
                    <a:pt x="277" y="710"/>
                    <a:pt x="279" y="709"/>
                    <a:pt x="280" y="709"/>
                  </a:cubicBezTo>
                  <a:cubicBezTo>
                    <a:pt x="277" y="708"/>
                    <a:pt x="277" y="704"/>
                    <a:pt x="276" y="707"/>
                  </a:cubicBezTo>
                  <a:cubicBezTo>
                    <a:pt x="276" y="706"/>
                    <a:pt x="277" y="708"/>
                    <a:pt x="277" y="709"/>
                  </a:cubicBezTo>
                  <a:close/>
                  <a:moveTo>
                    <a:pt x="282" y="708"/>
                  </a:moveTo>
                  <a:cubicBezTo>
                    <a:pt x="283" y="708"/>
                    <a:pt x="283" y="709"/>
                    <a:pt x="284" y="710"/>
                  </a:cubicBezTo>
                  <a:cubicBezTo>
                    <a:pt x="283" y="710"/>
                    <a:pt x="281" y="711"/>
                    <a:pt x="282" y="712"/>
                  </a:cubicBezTo>
                  <a:cubicBezTo>
                    <a:pt x="285" y="713"/>
                    <a:pt x="283" y="705"/>
                    <a:pt x="282" y="708"/>
                  </a:cubicBezTo>
                  <a:close/>
                  <a:moveTo>
                    <a:pt x="287" y="714"/>
                  </a:moveTo>
                  <a:cubicBezTo>
                    <a:pt x="287" y="715"/>
                    <a:pt x="288" y="716"/>
                    <a:pt x="287" y="716"/>
                  </a:cubicBezTo>
                  <a:cubicBezTo>
                    <a:pt x="287" y="717"/>
                    <a:pt x="286" y="717"/>
                    <a:pt x="286" y="718"/>
                  </a:cubicBezTo>
                  <a:cubicBezTo>
                    <a:pt x="287" y="717"/>
                    <a:pt x="290" y="718"/>
                    <a:pt x="290" y="716"/>
                  </a:cubicBezTo>
                  <a:cubicBezTo>
                    <a:pt x="287" y="716"/>
                    <a:pt x="293" y="715"/>
                    <a:pt x="290" y="715"/>
                  </a:cubicBezTo>
                  <a:cubicBezTo>
                    <a:pt x="289" y="717"/>
                    <a:pt x="287" y="712"/>
                    <a:pt x="287" y="714"/>
                  </a:cubicBezTo>
                  <a:close/>
                  <a:moveTo>
                    <a:pt x="309" y="738"/>
                  </a:moveTo>
                  <a:cubicBezTo>
                    <a:pt x="307" y="735"/>
                    <a:pt x="305" y="735"/>
                    <a:pt x="304" y="736"/>
                  </a:cubicBezTo>
                  <a:cubicBezTo>
                    <a:pt x="304" y="737"/>
                    <a:pt x="303" y="738"/>
                    <a:pt x="305" y="741"/>
                  </a:cubicBezTo>
                  <a:cubicBezTo>
                    <a:pt x="307" y="740"/>
                    <a:pt x="308" y="739"/>
                    <a:pt x="309" y="738"/>
                  </a:cubicBezTo>
                  <a:close/>
                  <a:moveTo>
                    <a:pt x="310" y="738"/>
                  </a:moveTo>
                  <a:cubicBezTo>
                    <a:pt x="311" y="734"/>
                    <a:pt x="317" y="735"/>
                    <a:pt x="318" y="731"/>
                  </a:cubicBezTo>
                  <a:cubicBezTo>
                    <a:pt x="315" y="732"/>
                    <a:pt x="310" y="734"/>
                    <a:pt x="305" y="732"/>
                  </a:cubicBezTo>
                  <a:cubicBezTo>
                    <a:pt x="307" y="737"/>
                    <a:pt x="309" y="733"/>
                    <a:pt x="310" y="738"/>
                  </a:cubicBezTo>
                  <a:close/>
                  <a:moveTo>
                    <a:pt x="267" y="651"/>
                  </a:moveTo>
                  <a:cubicBezTo>
                    <a:pt x="266" y="649"/>
                    <a:pt x="264" y="649"/>
                    <a:pt x="263" y="650"/>
                  </a:cubicBezTo>
                  <a:cubicBezTo>
                    <a:pt x="264" y="651"/>
                    <a:pt x="264" y="652"/>
                    <a:pt x="264" y="653"/>
                  </a:cubicBezTo>
                  <a:cubicBezTo>
                    <a:pt x="265" y="652"/>
                    <a:pt x="266" y="651"/>
                    <a:pt x="267" y="651"/>
                  </a:cubicBezTo>
                  <a:close/>
                  <a:moveTo>
                    <a:pt x="321" y="727"/>
                  </a:moveTo>
                  <a:cubicBezTo>
                    <a:pt x="320" y="729"/>
                    <a:pt x="320" y="728"/>
                    <a:pt x="318" y="728"/>
                  </a:cubicBezTo>
                  <a:cubicBezTo>
                    <a:pt x="319" y="730"/>
                    <a:pt x="323" y="729"/>
                    <a:pt x="321" y="727"/>
                  </a:cubicBezTo>
                  <a:close/>
                  <a:moveTo>
                    <a:pt x="315" y="716"/>
                  </a:moveTo>
                  <a:cubicBezTo>
                    <a:pt x="314" y="716"/>
                    <a:pt x="312" y="718"/>
                    <a:pt x="313" y="720"/>
                  </a:cubicBezTo>
                  <a:cubicBezTo>
                    <a:pt x="315" y="719"/>
                    <a:pt x="315" y="718"/>
                    <a:pt x="315" y="716"/>
                  </a:cubicBezTo>
                  <a:close/>
                  <a:moveTo>
                    <a:pt x="271" y="651"/>
                  </a:moveTo>
                  <a:cubicBezTo>
                    <a:pt x="270" y="650"/>
                    <a:pt x="269" y="651"/>
                    <a:pt x="271" y="653"/>
                  </a:cubicBezTo>
                  <a:cubicBezTo>
                    <a:pt x="272" y="651"/>
                    <a:pt x="273" y="652"/>
                    <a:pt x="274" y="650"/>
                  </a:cubicBezTo>
                  <a:cubicBezTo>
                    <a:pt x="275" y="650"/>
                    <a:pt x="276" y="652"/>
                    <a:pt x="277" y="652"/>
                  </a:cubicBezTo>
                  <a:cubicBezTo>
                    <a:pt x="277" y="648"/>
                    <a:pt x="273" y="650"/>
                    <a:pt x="271" y="650"/>
                  </a:cubicBezTo>
                  <a:cubicBezTo>
                    <a:pt x="270" y="649"/>
                    <a:pt x="271" y="648"/>
                    <a:pt x="271" y="648"/>
                  </a:cubicBezTo>
                  <a:cubicBezTo>
                    <a:pt x="269" y="649"/>
                    <a:pt x="268" y="647"/>
                    <a:pt x="266" y="649"/>
                  </a:cubicBezTo>
                  <a:cubicBezTo>
                    <a:pt x="268" y="653"/>
                    <a:pt x="269" y="648"/>
                    <a:pt x="271" y="651"/>
                  </a:cubicBezTo>
                  <a:close/>
                  <a:moveTo>
                    <a:pt x="274" y="648"/>
                  </a:moveTo>
                  <a:cubicBezTo>
                    <a:pt x="273" y="646"/>
                    <a:pt x="275" y="646"/>
                    <a:pt x="274" y="645"/>
                  </a:cubicBezTo>
                  <a:cubicBezTo>
                    <a:pt x="272" y="647"/>
                    <a:pt x="270" y="642"/>
                    <a:pt x="267" y="644"/>
                  </a:cubicBezTo>
                  <a:cubicBezTo>
                    <a:pt x="267" y="644"/>
                    <a:pt x="267" y="645"/>
                    <a:pt x="267" y="646"/>
                  </a:cubicBezTo>
                  <a:cubicBezTo>
                    <a:pt x="270" y="643"/>
                    <a:pt x="271" y="648"/>
                    <a:pt x="274" y="648"/>
                  </a:cubicBezTo>
                  <a:close/>
                  <a:moveTo>
                    <a:pt x="219" y="564"/>
                  </a:moveTo>
                  <a:cubicBezTo>
                    <a:pt x="219" y="564"/>
                    <a:pt x="219" y="564"/>
                    <a:pt x="218" y="564"/>
                  </a:cubicBezTo>
                  <a:cubicBezTo>
                    <a:pt x="218" y="565"/>
                    <a:pt x="218" y="565"/>
                    <a:pt x="218" y="565"/>
                  </a:cubicBezTo>
                  <a:cubicBezTo>
                    <a:pt x="220" y="567"/>
                    <a:pt x="218" y="566"/>
                    <a:pt x="219" y="568"/>
                  </a:cubicBezTo>
                  <a:cubicBezTo>
                    <a:pt x="221" y="568"/>
                    <a:pt x="219" y="566"/>
                    <a:pt x="219" y="564"/>
                  </a:cubicBezTo>
                  <a:close/>
                  <a:moveTo>
                    <a:pt x="285" y="643"/>
                  </a:moveTo>
                  <a:cubicBezTo>
                    <a:pt x="283" y="644"/>
                    <a:pt x="277" y="645"/>
                    <a:pt x="278" y="649"/>
                  </a:cubicBezTo>
                  <a:cubicBezTo>
                    <a:pt x="281" y="646"/>
                    <a:pt x="287" y="649"/>
                    <a:pt x="285" y="643"/>
                  </a:cubicBezTo>
                  <a:close/>
                  <a:moveTo>
                    <a:pt x="327" y="705"/>
                  </a:moveTo>
                  <a:cubicBezTo>
                    <a:pt x="327" y="702"/>
                    <a:pt x="329" y="701"/>
                    <a:pt x="326" y="698"/>
                  </a:cubicBezTo>
                  <a:cubicBezTo>
                    <a:pt x="324" y="699"/>
                    <a:pt x="318" y="702"/>
                    <a:pt x="320" y="708"/>
                  </a:cubicBezTo>
                  <a:cubicBezTo>
                    <a:pt x="323" y="707"/>
                    <a:pt x="324" y="705"/>
                    <a:pt x="327" y="705"/>
                  </a:cubicBezTo>
                  <a:close/>
                  <a:moveTo>
                    <a:pt x="234" y="561"/>
                  </a:moveTo>
                  <a:cubicBezTo>
                    <a:pt x="233" y="560"/>
                    <a:pt x="227" y="562"/>
                    <a:pt x="228" y="566"/>
                  </a:cubicBezTo>
                  <a:cubicBezTo>
                    <a:pt x="229" y="565"/>
                    <a:pt x="235" y="564"/>
                    <a:pt x="234" y="561"/>
                  </a:cubicBezTo>
                  <a:close/>
                  <a:moveTo>
                    <a:pt x="288" y="639"/>
                  </a:moveTo>
                  <a:cubicBezTo>
                    <a:pt x="289" y="643"/>
                    <a:pt x="284" y="639"/>
                    <a:pt x="286" y="644"/>
                  </a:cubicBezTo>
                  <a:cubicBezTo>
                    <a:pt x="288" y="643"/>
                    <a:pt x="287" y="640"/>
                    <a:pt x="288" y="643"/>
                  </a:cubicBezTo>
                  <a:cubicBezTo>
                    <a:pt x="289" y="643"/>
                    <a:pt x="289" y="639"/>
                    <a:pt x="288" y="639"/>
                  </a:cubicBezTo>
                  <a:close/>
                  <a:moveTo>
                    <a:pt x="331" y="700"/>
                  </a:moveTo>
                  <a:cubicBezTo>
                    <a:pt x="330" y="698"/>
                    <a:pt x="328" y="695"/>
                    <a:pt x="327" y="697"/>
                  </a:cubicBezTo>
                  <a:cubicBezTo>
                    <a:pt x="329" y="700"/>
                    <a:pt x="329" y="700"/>
                    <a:pt x="329" y="700"/>
                  </a:cubicBezTo>
                  <a:cubicBezTo>
                    <a:pt x="330" y="700"/>
                    <a:pt x="330" y="699"/>
                    <a:pt x="331" y="700"/>
                  </a:cubicBezTo>
                  <a:close/>
                  <a:moveTo>
                    <a:pt x="293" y="636"/>
                  </a:moveTo>
                  <a:cubicBezTo>
                    <a:pt x="292" y="636"/>
                    <a:pt x="290" y="639"/>
                    <a:pt x="291" y="641"/>
                  </a:cubicBezTo>
                  <a:cubicBezTo>
                    <a:pt x="292" y="639"/>
                    <a:pt x="295" y="641"/>
                    <a:pt x="293" y="636"/>
                  </a:cubicBezTo>
                  <a:close/>
                  <a:moveTo>
                    <a:pt x="240" y="558"/>
                  </a:moveTo>
                  <a:cubicBezTo>
                    <a:pt x="239" y="559"/>
                    <a:pt x="237" y="560"/>
                    <a:pt x="239" y="562"/>
                  </a:cubicBezTo>
                  <a:cubicBezTo>
                    <a:pt x="239" y="561"/>
                    <a:pt x="243" y="560"/>
                    <a:pt x="240" y="558"/>
                  </a:cubicBezTo>
                  <a:close/>
                  <a:moveTo>
                    <a:pt x="312" y="667"/>
                  </a:moveTo>
                  <a:cubicBezTo>
                    <a:pt x="312" y="668"/>
                    <a:pt x="313" y="670"/>
                    <a:pt x="314" y="672"/>
                  </a:cubicBezTo>
                  <a:cubicBezTo>
                    <a:pt x="317" y="671"/>
                    <a:pt x="315" y="665"/>
                    <a:pt x="312" y="667"/>
                  </a:cubicBezTo>
                  <a:close/>
                  <a:moveTo>
                    <a:pt x="313" y="648"/>
                  </a:moveTo>
                  <a:cubicBezTo>
                    <a:pt x="312" y="649"/>
                    <a:pt x="312" y="647"/>
                    <a:pt x="310" y="646"/>
                  </a:cubicBezTo>
                  <a:cubicBezTo>
                    <a:pt x="309" y="647"/>
                    <a:pt x="308" y="649"/>
                    <a:pt x="307" y="648"/>
                  </a:cubicBezTo>
                  <a:cubicBezTo>
                    <a:pt x="307" y="647"/>
                    <a:pt x="306" y="646"/>
                    <a:pt x="306" y="645"/>
                  </a:cubicBezTo>
                  <a:cubicBezTo>
                    <a:pt x="307" y="644"/>
                    <a:pt x="310" y="645"/>
                    <a:pt x="308" y="642"/>
                  </a:cubicBezTo>
                  <a:cubicBezTo>
                    <a:pt x="305" y="641"/>
                    <a:pt x="299" y="645"/>
                    <a:pt x="303" y="647"/>
                  </a:cubicBezTo>
                  <a:cubicBezTo>
                    <a:pt x="302" y="649"/>
                    <a:pt x="301" y="647"/>
                    <a:pt x="300" y="648"/>
                  </a:cubicBezTo>
                  <a:cubicBezTo>
                    <a:pt x="301" y="650"/>
                    <a:pt x="301" y="651"/>
                    <a:pt x="301" y="652"/>
                  </a:cubicBezTo>
                  <a:cubicBezTo>
                    <a:pt x="304" y="651"/>
                    <a:pt x="303" y="647"/>
                    <a:pt x="304" y="645"/>
                  </a:cubicBezTo>
                  <a:cubicBezTo>
                    <a:pt x="306" y="649"/>
                    <a:pt x="304" y="651"/>
                    <a:pt x="303" y="653"/>
                  </a:cubicBezTo>
                  <a:cubicBezTo>
                    <a:pt x="305" y="652"/>
                    <a:pt x="307" y="657"/>
                    <a:pt x="309" y="656"/>
                  </a:cubicBezTo>
                  <a:cubicBezTo>
                    <a:pt x="308" y="654"/>
                    <a:pt x="311" y="653"/>
                    <a:pt x="310" y="649"/>
                  </a:cubicBezTo>
                  <a:cubicBezTo>
                    <a:pt x="311" y="650"/>
                    <a:pt x="314" y="650"/>
                    <a:pt x="313" y="648"/>
                  </a:cubicBezTo>
                  <a:close/>
                  <a:moveTo>
                    <a:pt x="190" y="466"/>
                  </a:moveTo>
                  <a:cubicBezTo>
                    <a:pt x="188" y="466"/>
                    <a:pt x="193" y="464"/>
                    <a:pt x="190" y="462"/>
                  </a:cubicBezTo>
                  <a:cubicBezTo>
                    <a:pt x="190" y="463"/>
                    <a:pt x="188" y="464"/>
                    <a:pt x="188" y="465"/>
                  </a:cubicBezTo>
                  <a:cubicBezTo>
                    <a:pt x="189" y="465"/>
                    <a:pt x="188" y="466"/>
                    <a:pt x="189" y="467"/>
                  </a:cubicBezTo>
                  <a:cubicBezTo>
                    <a:pt x="189" y="467"/>
                    <a:pt x="192" y="468"/>
                    <a:pt x="190" y="466"/>
                  </a:cubicBezTo>
                  <a:close/>
                  <a:moveTo>
                    <a:pt x="318" y="638"/>
                  </a:moveTo>
                  <a:cubicBezTo>
                    <a:pt x="320" y="637"/>
                    <a:pt x="319" y="635"/>
                    <a:pt x="319" y="634"/>
                  </a:cubicBezTo>
                  <a:cubicBezTo>
                    <a:pt x="320" y="635"/>
                    <a:pt x="321" y="636"/>
                    <a:pt x="322" y="635"/>
                  </a:cubicBezTo>
                  <a:cubicBezTo>
                    <a:pt x="320" y="633"/>
                    <a:pt x="321" y="632"/>
                    <a:pt x="321" y="630"/>
                  </a:cubicBezTo>
                  <a:cubicBezTo>
                    <a:pt x="320" y="630"/>
                    <a:pt x="320" y="630"/>
                    <a:pt x="319" y="629"/>
                  </a:cubicBezTo>
                  <a:cubicBezTo>
                    <a:pt x="316" y="636"/>
                    <a:pt x="307" y="635"/>
                    <a:pt x="305" y="641"/>
                  </a:cubicBezTo>
                  <a:cubicBezTo>
                    <a:pt x="306" y="637"/>
                    <a:pt x="309" y="644"/>
                    <a:pt x="312" y="642"/>
                  </a:cubicBezTo>
                  <a:cubicBezTo>
                    <a:pt x="311" y="639"/>
                    <a:pt x="310" y="641"/>
                    <a:pt x="309" y="640"/>
                  </a:cubicBezTo>
                  <a:cubicBezTo>
                    <a:pt x="309" y="639"/>
                    <a:pt x="309" y="639"/>
                    <a:pt x="309" y="638"/>
                  </a:cubicBezTo>
                  <a:cubicBezTo>
                    <a:pt x="313" y="642"/>
                    <a:pt x="312" y="633"/>
                    <a:pt x="318" y="638"/>
                  </a:cubicBezTo>
                  <a:close/>
                  <a:moveTo>
                    <a:pt x="322" y="640"/>
                  </a:moveTo>
                  <a:cubicBezTo>
                    <a:pt x="320" y="639"/>
                    <a:pt x="317" y="648"/>
                    <a:pt x="314" y="646"/>
                  </a:cubicBezTo>
                  <a:cubicBezTo>
                    <a:pt x="315" y="648"/>
                    <a:pt x="315" y="647"/>
                    <a:pt x="315" y="649"/>
                  </a:cubicBezTo>
                  <a:cubicBezTo>
                    <a:pt x="316" y="645"/>
                    <a:pt x="322" y="645"/>
                    <a:pt x="322" y="640"/>
                  </a:cubicBezTo>
                  <a:close/>
                  <a:moveTo>
                    <a:pt x="335" y="661"/>
                  </a:moveTo>
                  <a:cubicBezTo>
                    <a:pt x="334" y="663"/>
                    <a:pt x="331" y="664"/>
                    <a:pt x="332" y="664"/>
                  </a:cubicBezTo>
                  <a:cubicBezTo>
                    <a:pt x="334" y="665"/>
                    <a:pt x="337" y="665"/>
                    <a:pt x="335" y="661"/>
                  </a:cubicBezTo>
                  <a:close/>
                  <a:moveTo>
                    <a:pt x="321" y="648"/>
                  </a:moveTo>
                  <a:cubicBezTo>
                    <a:pt x="322" y="650"/>
                    <a:pt x="322" y="650"/>
                    <a:pt x="322" y="650"/>
                  </a:cubicBezTo>
                  <a:cubicBezTo>
                    <a:pt x="326" y="650"/>
                    <a:pt x="323" y="646"/>
                    <a:pt x="321" y="648"/>
                  </a:cubicBezTo>
                  <a:close/>
                  <a:moveTo>
                    <a:pt x="205" y="463"/>
                  </a:moveTo>
                  <a:cubicBezTo>
                    <a:pt x="205" y="462"/>
                    <a:pt x="204" y="458"/>
                    <a:pt x="202" y="459"/>
                  </a:cubicBezTo>
                  <a:cubicBezTo>
                    <a:pt x="202" y="461"/>
                    <a:pt x="202" y="463"/>
                    <a:pt x="203" y="465"/>
                  </a:cubicBezTo>
                  <a:cubicBezTo>
                    <a:pt x="203" y="465"/>
                    <a:pt x="204" y="464"/>
                    <a:pt x="205" y="463"/>
                  </a:cubicBezTo>
                  <a:close/>
                  <a:moveTo>
                    <a:pt x="327" y="649"/>
                  </a:moveTo>
                  <a:cubicBezTo>
                    <a:pt x="327" y="647"/>
                    <a:pt x="325" y="646"/>
                    <a:pt x="325" y="644"/>
                  </a:cubicBezTo>
                  <a:cubicBezTo>
                    <a:pt x="322" y="644"/>
                    <a:pt x="326" y="650"/>
                    <a:pt x="327" y="649"/>
                  </a:cubicBezTo>
                  <a:close/>
                  <a:moveTo>
                    <a:pt x="341" y="663"/>
                  </a:moveTo>
                  <a:cubicBezTo>
                    <a:pt x="340" y="660"/>
                    <a:pt x="336" y="662"/>
                    <a:pt x="338" y="664"/>
                  </a:cubicBezTo>
                  <a:cubicBezTo>
                    <a:pt x="339" y="665"/>
                    <a:pt x="340" y="664"/>
                    <a:pt x="341" y="663"/>
                  </a:cubicBezTo>
                  <a:close/>
                  <a:moveTo>
                    <a:pt x="211" y="460"/>
                  </a:moveTo>
                  <a:cubicBezTo>
                    <a:pt x="212" y="457"/>
                    <a:pt x="216" y="461"/>
                    <a:pt x="215" y="458"/>
                  </a:cubicBezTo>
                  <a:cubicBezTo>
                    <a:pt x="215" y="458"/>
                    <a:pt x="214" y="458"/>
                    <a:pt x="213" y="457"/>
                  </a:cubicBezTo>
                  <a:cubicBezTo>
                    <a:pt x="214" y="456"/>
                    <a:pt x="216" y="456"/>
                    <a:pt x="215" y="454"/>
                  </a:cubicBezTo>
                  <a:cubicBezTo>
                    <a:pt x="211" y="454"/>
                    <a:pt x="213" y="454"/>
                    <a:pt x="212" y="457"/>
                  </a:cubicBezTo>
                  <a:cubicBezTo>
                    <a:pt x="211" y="456"/>
                    <a:pt x="211" y="455"/>
                    <a:pt x="211" y="454"/>
                  </a:cubicBezTo>
                  <a:cubicBezTo>
                    <a:pt x="210" y="454"/>
                    <a:pt x="210" y="454"/>
                    <a:pt x="209" y="454"/>
                  </a:cubicBezTo>
                  <a:cubicBezTo>
                    <a:pt x="209" y="456"/>
                    <a:pt x="211" y="455"/>
                    <a:pt x="210" y="457"/>
                  </a:cubicBezTo>
                  <a:cubicBezTo>
                    <a:pt x="209" y="457"/>
                    <a:pt x="208" y="455"/>
                    <a:pt x="207" y="457"/>
                  </a:cubicBezTo>
                  <a:cubicBezTo>
                    <a:pt x="209" y="458"/>
                    <a:pt x="204" y="458"/>
                    <a:pt x="206" y="460"/>
                  </a:cubicBezTo>
                  <a:cubicBezTo>
                    <a:pt x="207" y="459"/>
                    <a:pt x="206" y="461"/>
                    <a:pt x="208" y="462"/>
                  </a:cubicBezTo>
                  <a:cubicBezTo>
                    <a:pt x="209" y="460"/>
                    <a:pt x="210" y="457"/>
                    <a:pt x="211" y="460"/>
                  </a:cubicBezTo>
                  <a:close/>
                  <a:moveTo>
                    <a:pt x="270" y="547"/>
                  </a:moveTo>
                  <a:cubicBezTo>
                    <a:pt x="269" y="549"/>
                    <a:pt x="266" y="547"/>
                    <a:pt x="268" y="550"/>
                  </a:cubicBezTo>
                  <a:cubicBezTo>
                    <a:pt x="268" y="549"/>
                    <a:pt x="272" y="549"/>
                    <a:pt x="270" y="547"/>
                  </a:cubicBezTo>
                  <a:close/>
                  <a:moveTo>
                    <a:pt x="326" y="633"/>
                  </a:moveTo>
                  <a:cubicBezTo>
                    <a:pt x="326" y="634"/>
                    <a:pt x="323" y="634"/>
                    <a:pt x="325" y="636"/>
                  </a:cubicBezTo>
                  <a:cubicBezTo>
                    <a:pt x="327" y="637"/>
                    <a:pt x="328" y="635"/>
                    <a:pt x="326" y="633"/>
                  </a:cubicBezTo>
                  <a:close/>
                  <a:moveTo>
                    <a:pt x="324" y="623"/>
                  </a:moveTo>
                  <a:cubicBezTo>
                    <a:pt x="322" y="625"/>
                    <a:pt x="320" y="623"/>
                    <a:pt x="319" y="623"/>
                  </a:cubicBezTo>
                  <a:cubicBezTo>
                    <a:pt x="321" y="627"/>
                    <a:pt x="326" y="628"/>
                    <a:pt x="324" y="623"/>
                  </a:cubicBezTo>
                  <a:close/>
                  <a:moveTo>
                    <a:pt x="251" y="516"/>
                  </a:moveTo>
                  <a:cubicBezTo>
                    <a:pt x="250" y="515"/>
                    <a:pt x="248" y="514"/>
                    <a:pt x="249" y="516"/>
                  </a:cubicBezTo>
                  <a:cubicBezTo>
                    <a:pt x="249" y="516"/>
                    <a:pt x="250" y="516"/>
                    <a:pt x="250" y="517"/>
                  </a:cubicBezTo>
                  <a:cubicBezTo>
                    <a:pt x="250" y="518"/>
                    <a:pt x="249" y="518"/>
                    <a:pt x="250" y="519"/>
                  </a:cubicBezTo>
                  <a:cubicBezTo>
                    <a:pt x="250" y="518"/>
                    <a:pt x="251" y="517"/>
                    <a:pt x="251" y="516"/>
                  </a:cubicBezTo>
                  <a:close/>
                  <a:moveTo>
                    <a:pt x="364" y="650"/>
                  </a:moveTo>
                  <a:cubicBezTo>
                    <a:pt x="360" y="649"/>
                    <a:pt x="362" y="657"/>
                    <a:pt x="358" y="655"/>
                  </a:cubicBezTo>
                  <a:cubicBezTo>
                    <a:pt x="358" y="654"/>
                    <a:pt x="357" y="654"/>
                    <a:pt x="357" y="653"/>
                  </a:cubicBezTo>
                  <a:cubicBezTo>
                    <a:pt x="358" y="651"/>
                    <a:pt x="359" y="654"/>
                    <a:pt x="360" y="653"/>
                  </a:cubicBezTo>
                  <a:cubicBezTo>
                    <a:pt x="357" y="651"/>
                    <a:pt x="356" y="649"/>
                    <a:pt x="353" y="649"/>
                  </a:cubicBezTo>
                  <a:cubicBezTo>
                    <a:pt x="354" y="653"/>
                    <a:pt x="355" y="652"/>
                    <a:pt x="357" y="655"/>
                  </a:cubicBezTo>
                  <a:cubicBezTo>
                    <a:pt x="354" y="658"/>
                    <a:pt x="353" y="657"/>
                    <a:pt x="351" y="661"/>
                  </a:cubicBezTo>
                  <a:cubicBezTo>
                    <a:pt x="350" y="660"/>
                    <a:pt x="350" y="658"/>
                    <a:pt x="349" y="659"/>
                  </a:cubicBezTo>
                  <a:cubicBezTo>
                    <a:pt x="349" y="662"/>
                    <a:pt x="348" y="663"/>
                    <a:pt x="348" y="666"/>
                  </a:cubicBezTo>
                  <a:cubicBezTo>
                    <a:pt x="350" y="666"/>
                    <a:pt x="352" y="668"/>
                    <a:pt x="355" y="667"/>
                  </a:cubicBezTo>
                  <a:cubicBezTo>
                    <a:pt x="355" y="665"/>
                    <a:pt x="353" y="663"/>
                    <a:pt x="353" y="662"/>
                  </a:cubicBezTo>
                  <a:cubicBezTo>
                    <a:pt x="355" y="663"/>
                    <a:pt x="356" y="663"/>
                    <a:pt x="358" y="663"/>
                  </a:cubicBezTo>
                  <a:cubicBezTo>
                    <a:pt x="358" y="665"/>
                    <a:pt x="357" y="664"/>
                    <a:pt x="355" y="665"/>
                  </a:cubicBezTo>
                  <a:cubicBezTo>
                    <a:pt x="358" y="668"/>
                    <a:pt x="360" y="667"/>
                    <a:pt x="362" y="665"/>
                  </a:cubicBezTo>
                  <a:cubicBezTo>
                    <a:pt x="360" y="660"/>
                    <a:pt x="364" y="663"/>
                    <a:pt x="363" y="657"/>
                  </a:cubicBezTo>
                  <a:cubicBezTo>
                    <a:pt x="365" y="663"/>
                    <a:pt x="368" y="657"/>
                    <a:pt x="368" y="657"/>
                  </a:cubicBezTo>
                  <a:cubicBezTo>
                    <a:pt x="369" y="658"/>
                    <a:pt x="369" y="659"/>
                    <a:pt x="369" y="660"/>
                  </a:cubicBezTo>
                  <a:cubicBezTo>
                    <a:pt x="372" y="656"/>
                    <a:pt x="378" y="652"/>
                    <a:pt x="383" y="651"/>
                  </a:cubicBezTo>
                  <a:cubicBezTo>
                    <a:pt x="384" y="653"/>
                    <a:pt x="381" y="654"/>
                    <a:pt x="380" y="656"/>
                  </a:cubicBezTo>
                  <a:cubicBezTo>
                    <a:pt x="374" y="658"/>
                    <a:pt x="367" y="662"/>
                    <a:pt x="362" y="669"/>
                  </a:cubicBezTo>
                  <a:cubicBezTo>
                    <a:pt x="361" y="668"/>
                    <a:pt x="361" y="668"/>
                    <a:pt x="361" y="667"/>
                  </a:cubicBezTo>
                  <a:cubicBezTo>
                    <a:pt x="360" y="668"/>
                    <a:pt x="360" y="670"/>
                    <a:pt x="360" y="671"/>
                  </a:cubicBezTo>
                  <a:cubicBezTo>
                    <a:pt x="358" y="671"/>
                    <a:pt x="354" y="670"/>
                    <a:pt x="353" y="673"/>
                  </a:cubicBezTo>
                  <a:cubicBezTo>
                    <a:pt x="356" y="673"/>
                    <a:pt x="362" y="671"/>
                    <a:pt x="361" y="676"/>
                  </a:cubicBezTo>
                  <a:cubicBezTo>
                    <a:pt x="364" y="676"/>
                    <a:pt x="367" y="673"/>
                    <a:pt x="368" y="671"/>
                  </a:cubicBezTo>
                  <a:cubicBezTo>
                    <a:pt x="370" y="672"/>
                    <a:pt x="369" y="675"/>
                    <a:pt x="371" y="673"/>
                  </a:cubicBezTo>
                  <a:cubicBezTo>
                    <a:pt x="370" y="668"/>
                    <a:pt x="379" y="666"/>
                    <a:pt x="381" y="666"/>
                  </a:cubicBezTo>
                  <a:cubicBezTo>
                    <a:pt x="383" y="663"/>
                    <a:pt x="386" y="663"/>
                    <a:pt x="388" y="665"/>
                  </a:cubicBezTo>
                  <a:cubicBezTo>
                    <a:pt x="389" y="665"/>
                    <a:pt x="390" y="664"/>
                    <a:pt x="392" y="664"/>
                  </a:cubicBezTo>
                  <a:cubicBezTo>
                    <a:pt x="393" y="663"/>
                    <a:pt x="393" y="663"/>
                    <a:pt x="393" y="663"/>
                  </a:cubicBezTo>
                  <a:cubicBezTo>
                    <a:pt x="393" y="663"/>
                    <a:pt x="393" y="663"/>
                    <a:pt x="393" y="663"/>
                  </a:cubicBezTo>
                  <a:cubicBezTo>
                    <a:pt x="394" y="664"/>
                    <a:pt x="394" y="664"/>
                    <a:pt x="394" y="664"/>
                  </a:cubicBezTo>
                  <a:cubicBezTo>
                    <a:pt x="394" y="665"/>
                    <a:pt x="394" y="665"/>
                    <a:pt x="394" y="665"/>
                  </a:cubicBezTo>
                  <a:cubicBezTo>
                    <a:pt x="394" y="665"/>
                    <a:pt x="394" y="665"/>
                    <a:pt x="394" y="665"/>
                  </a:cubicBezTo>
                  <a:cubicBezTo>
                    <a:pt x="395" y="665"/>
                    <a:pt x="395" y="665"/>
                    <a:pt x="395" y="665"/>
                  </a:cubicBezTo>
                  <a:cubicBezTo>
                    <a:pt x="395" y="665"/>
                    <a:pt x="395" y="665"/>
                    <a:pt x="395" y="665"/>
                  </a:cubicBezTo>
                  <a:cubicBezTo>
                    <a:pt x="393" y="666"/>
                    <a:pt x="394" y="665"/>
                    <a:pt x="394" y="665"/>
                  </a:cubicBezTo>
                  <a:cubicBezTo>
                    <a:pt x="394" y="665"/>
                    <a:pt x="394" y="665"/>
                    <a:pt x="394" y="665"/>
                  </a:cubicBezTo>
                  <a:cubicBezTo>
                    <a:pt x="393" y="664"/>
                    <a:pt x="393" y="664"/>
                    <a:pt x="393" y="664"/>
                  </a:cubicBezTo>
                  <a:cubicBezTo>
                    <a:pt x="394" y="664"/>
                    <a:pt x="394" y="663"/>
                    <a:pt x="395" y="662"/>
                  </a:cubicBezTo>
                  <a:cubicBezTo>
                    <a:pt x="397" y="661"/>
                    <a:pt x="400" y="660"/>
                    <a:pt x="403" y="659"/>
                  </a:cubicBezTo>
                  <a:cubicBezTo>
                    <a:pt x="403" y="658"/>
                    <a:pt x="402" y="656"/>
                    <a:pt x="403" y="655"/>
                  </a:cubicBezTo>
                  <a:cubicBezTo>
                    <a:pt x="407" y="656"/>
                    <a:pt x="413" y="653"/>
                    <a:pt x="412" y="649"/>
                  </a:cubicBezTo>
                  <a:cubicBezTo>
                    <a:pt x="413" y="650"/>
                    <a:pt x="414" y="650"/>
                    <a:pt x="416" y="650"/>
                  </a:cubicBezTo>
                  <a:cubicBezTo>
                    <a:pt x="418" y="645"/>
                    <a:pt x="419" y="644"/>
                    <a:pt x="423" y="642"/>
                  </a:cubicBezTo>
                  <a:cubicBezTo>
                    <a:pt x="416" y="634"/>
                    <a:pt x="429" y="633"/>
                    <a:pt x="429" y="628"/>
                  </a:cubicBezTo>
                  <a:cubicBezTo>
                    <a:pt x="430" y="629"/>
                    <a:pt x="432" y="629"/>
                    <a:pt x="432" y="627"/>
                  </a:cubicBezTo>
                  <a:cubicBezTo>
                    <a:pt x="433" y="628"/>
                    <a:pt x="433" y="628"/>
                    <a:pt x="433" y="629"/>
                  </a:cubicBezTo>
                  <a:cubicBezTo>
                    <a:pt x="436" y="627"/>
                    <a:pt x="440" y="626"/>
                    <a:pt x="440" y="623"/>
                  </a:cubicBezTo>
                  <a:cubicBezTo>
                    <a:pt x="439" y="624"/>
                    <a:pt x="438" y="624"/>
                    <a:pt x="437" y="623"/>
                  </a:cubicBezTo>
                  <a:cubicBezTo>
                    <a:pt x="437" y="621"/>
                    <a:pt x="439" y="621"/>
                    <a:pt x="441" y="622"/>
                  </a:cubicBezTo>
                  <a:cubicBezTo>
                    <a:pt x="440" y="620"/>
                    <a:pt x="441" y="619"/>
                    <a:pt x="440" y="618"/>
                  </a:cubicBezTo>
                  <a:cubicBezTo>
                    <a:pt x="437" y="620"/>
                    <a:pt x="433" y="619"/>
                    <a:pt x="433" y="623"/>
                  </a:cubicBezTo>
                  <a:cubicBezTo>
                    <a:pt x="429" y="620"/>
                    <a:pt x="425" y="626"/>
                    <a:pt x="425" y="630"/>
                  </a:cubicBezTo>
                  <a:cubicBezTo>
                    <a:pt x="425" y="629"/>
                    <a:pt x="424" y="629"/>
                    <a:pt x="424" y="629"/>
                  </a:cubicBezTo>
                  <a:cubicBezTo>
                    <a:pt x="425" y="629"/>
                    <a:pt x="426" y="628"/>
                    <a:pt x="424" y="626"/>
                  </a:cubicBezTo>
                  <a:cubicBezTo>
                    <a:pt x="419" y="625"/>
                    <a:pt x="413" y="637"/>
                    <a:pt x="408" y="632"/>
                  </a:cubicBezTo>
                  <a:cubicBezTo>
                    <a:pt x="406" y="634"/>
                    <a:pt x="407" y="634"/>
                    <a:pt x="406" y="637"/>
                  </a:cubicBezTo>
                  <a:cubicBezTo>
                    <a:pt x="405" y="633"/>
                    <a:pt x="401" y="636"/>
                    <a:pt x="402" y="638"/>
                  </a:cubicBezTo>
                  <a:cubicBezTo>
                    <a:pt x="395" y="638"/>
                    <a:pt x="393" y="647"/>
                    <a:pt x="385" y="644"/>
                  </a:cubicBezTo>
                  <a:cubicBezTo>
                    <a:pt x="384" y="645"/>
                    <a:pt x="387" y="647"/>
                    <a:pt x="385" y="648"/>
                  </a:cubicBezTo>
                  <a:cubicBezTo>
                    <a:pt x="384" y="647"/>
                    <a:pt x="384" y="645"/>
                    <a:pt x="384" y="645"/>
                  </a:cubicBezTo>
                  <a:cubicBezTo>
                    <a:pt x="384" y="645"/>
                    <a:pt x="383" y="645"/>
                    <a:pt x="383" y="645"/>
                  </a:cubicBezTo>
                  <a:cubicBezTo>
                    <a:pt x="383" y="646"/>
                    <a:pt x="383" y="646"/>
                    <a:pt x="383" y="646"/>
                  </a:cubicBezTo>
                  <a:cubicBezTo>
                    <a:pt x="382" y="646"/>
                    <a:pt x="382" y="646"/>
                    <a:pt x="382" y="646"/>
                  </a:cubicBezTo>
                  <a:cubicBezTo>
                    <a:pt x="382" y="645"/>
                    <a:pt x="382" y="645"/>
                    <a:pt x="382" y="645"/>
                  </a:cubicBezTo>
                  <a:cubicBezTo>
                    <a:pt x="382" y="645"/>
                    <a:pt x="382" y="645"/>
                    <a:pt x="382" y="645"/>
                  </a:cubicBezTo>
                  <a:cubicBezTo>
                    <a:pt x="382" y="645"/>
                    <a:pt x="382" y="645"/>
                    <a:pt x="382" y="645"/>
                  </a:cubicBezTo>
                  <a:cubicBezTo>
                    <a:pt x="383" y="647"/>
                    <a:pt x="383" y="647"/>
                    <a:pt x="383" y="647"/>
                  </a:cubicBezTo>
                  <a:cubicBezTo>
                    <a:pt x="383" y="647"/>
                    <a:pt x="385" y="644"/>
                    <a:pt x="382" y="645"/>
                  </a:cubicBezTo>
                  <a:cubicBezTo>
                    <a:pt x="383" y="645"/>
                    <a:pt x="383" y="645"/>
                    <a:pt x="383" y="645"/>
                  </a:cubicBezTo>
                  <a:cubicBezTo>
                    <a:pt x="383" y="645"/>
                    <a:pt x="383" y="645"/>
                    <a:pt x="383" y="645"/>
                  </a:cubicBezTo>
                  <a:cubicBezTo>
                    <a:pt x="383" y="645"/>
                    <a:pt x="383" y="645"/>
                    <a:pt x="383" y="645"/>
                  </a:cubicBezTo>
                  <a:cubicBezTo>
                    <a:pt x="382" y="645"/>
                    <a:pt x="382" y="646"/>
                    <a:pt x="382" y="646"/>
                  </a:cubicBezTo>
                  <a:cubicBezTo>
                    <a:pt x="381" y="645"/>
                    <a:pt x="381" y="645"/>
                    <a:pt x="379" y="645"/>
                  </a:cubicBezTo>
                  <a:cubicBezTo>
                    <a:pt x="379" y="647"/>
                    <a:pt x="383" y="647"/>
                    <a:pt x="382" y="648"/>
                  </a:cubicBezTo>
                  <a:cubicBezTo>
                    <a:pt x="380" y="647"/>
                    <a:pt x="381" y="651"/>
                    <a:pt x="379" y="649"/>
                  </a:cubicBezTo>
                  <a:cubicBezTo>
                    <a:pt x="378" y="648"/>
                    <a:pt x="381" y="648"/>
                    <a:pt x="379" y="646"/>
                  </a:cubicBezTo>
                  <a:cubicBezTo>
                    <a:pt x="377" y="647"/>
                    <a:pt x="376" y="646"/>
                    <a:pt x="374" y="647"/>
                  </a:cubicBezTo>
                  <a:cubicBezTo>
                    <a:pt x="375" y="650"/>
                    <a:pt x="376" y="646"/>
                    <a:pt x="377" y="649"/>
                  </a:cubicBezTo>
                  <a:cubicBezTo>
                    <a:pt x="374" y="648"/>
                    <a:pt x="374" y="651"/>
                    <a:pt x="372" y="650"/>
                  </a:cubicBezTo>
                  <a:cubicBezTo>
                    <a:pt x="371" y="648"/>
                    <a:pt x="375" y="648"/>
                    <a:pt x="373" y="645"/>
                  </a:cubicBezTo>
                  <a:cubicBezTo>
                    <a:pt x="371" y="647"/>
                    <a:pt x="371" y="648"/>
                    <a:pt x="369" y="647"/>
                  </a:cubicBezTo>
                  <a:cubicBezTo>
                    <a:pt x="371" y="650"/>
                    <a:pt x="368" y="650"/>
                    <a:pt x="366" y="651"/>
                  </a:cubicBezTo>
                  <a:cubicBezTo>
                    <a:pt x="367" y="652"/>
                    <a:pt x="368" y="653"/>
                    <a:pt x="368" y="653"/>
                  </a:cubicBezTo>
                  <a:cubicBezTo>
                    <a:pt x="367" y="654"/>
                    <a:pt x="368" y="655"/>
                    <a:pt x="367" y="655"/>
                  </a:cubicBezTo>
                  <a:cubicBezTo>
                    <a:pt x="368" y="650"/>
                    <a:pt x="362" y="655"/>
                    <a:pt x="362" y="651"/>
                  </a:cubicBezTo>
                  <a:cubicBezTo>
                    <a:pt x="363" y="653"/>
                    <a:pt x="365" y="651"/>
                    <a:pt x="364" y="650"/>
                  </a:cubicBezTo>
                  <a:close/>
                  <a:moveTo>
                    <a:pt x="346" y="651"/>
                  </a:moveTo>
                  <a:cubicBezTo>
                    <a:pt x="345" y="652"/>
                    <a:pt x="344" y="654"/>
                    <a:pt x="344" y="655"/>
                  </a:cubicBezTo>
                  <a:cubicBezTo>
                    <a:pt x="346" y="656"/>
                    <a:pt x="346" y="653"/>
                    <a:pt x="346" y="651"/>
                  </a:cubicBezTo>
                  <a:close/>
                  <a:moveTo>
                    <a:pt x="324" y="623"/>
                  </a:moveTo>
                  <a:cubicBezTo>
                    <a:pt x="327" y="623"/>
                    <a:pt x="330" y="622"/>
                    <a:pt x="330" y="617"/>
                  </a:cubicBezTo>
                  <a:cubicBezTo>
                    <a:pt x="328" y="617"/>
                    <a:pt x="329" y="622"/>
                    <a:pt x="327" y="620"/>
                  </a:cubicBezTo>
                  <a:cubicBezTo>
                    <a:pt x="327" y="619"/>
                    <a:pt x="328" y="619"/>
                    <a:pt x="327" y="618"/>
                  </a:cubicBezTo>
                  <a:cubicBezTo>
                    <a:pt x="326" y="620"/>
                    <a:pt x="325" y="618"/>
                    <a:pt x="324" y="618"/>
                  </a:cubicBezTo>
                  <a:cubicBezTo>
                    <a:pt x="325" y="620"/>
                    <a:pt x="326" y="620"/>
                    <a:pt x="325" y="621"/>
                  </a:cubicBezTo>
                  <a:cubicBezTo>
                    <a:pt x="324" y="621"/>
                    <a:pt x="324" y="621"/>
                    <a:pt x="324" y="621"/>
                  </a:cubicBezTo>
                  <a:cubicBezTo>
                    <a:pt x="323" y="619"/>
                    <a:pt x="322" y="618"/>
                    <a:pt x="321" y="618"/>
                  </a:cubicBezTo>
                  <a:cubicBezTo>
                    <a:pt x="321" y="620"/>
                    <a:pt x="324" y="620"/>
                    <a:pt x="324" y="623"/>
                  </a:cubicBezTo>
                  <a:close/>
                  <a:moveTo>
                    <a:pt x="334" y="625"/>
                  </a:moveTo>
                  <a:cubicBezTo>
                    <a:pt x="332" y="623"/>
                    <a:pt x="327" y="625"/>
                    <a:pt x="328" y="628"/>
                  </a:cubicBezTo>
                  <a:cubicBezTo>
                    <a:pt x="330" y="627"/>
                    <a:pt x="332" y="627"/>
                    <a:pt x="334" y="625"/>
                  </a:cubicBezTo>
                  <a:close/>
                  <a:moveTo>
                    <a:pt x="351" y="655"/>
                  </a:moveTo>
                  <a:cubicBezTo>
                    <a:pt x="349" y="651"/>
                    <a:pt x="346" y="654"/>
                    <a:pt x="348" y="656"/>
                  </a:cubicBezTo>
                  <a:cubicBezTo>
                    <a:pt x="349" y="654"/>
                    <a:pt x="350" y="658"/>
                    <a:pt x="351" y="655"/>
                  </a:cubicBezTo>
                  <a:close/>
                  <a:moveTo>
                    <a:pt x="220" y="455"/>
                  </a:moveTo>
                  <a:cubicBezTo>
                    <a:pt x="218" y="452"/>
                    <a:pt x="218" y="452"/>
                    <a:pt x="218" y="452"/>
                  </a:cubicBezTo>
                  <a:cubicBezTo>
                    <a:pt x="216" y="453"/>
                    <a:pt x="219" y="455"/>
                    <a:pt x="218" y="456"/>
                  </a:cubicBezTo>
                  <a:cubicBezTo>
                    <a:pt x="217" y="457"/>
                    <a:pt x="216" y="457"/>
                    <a:pt x="217" y="458"/>
                  </a:cubicBezTo>
                  <a:cubicBezTo>
                    <a:pt x="218" y="458"/>
                    <a:pt x="218" y="458"/>
                    <a:pt x="219" y="457"/>
                  </a:cubicBezTo>
                  <a:cubicBezTo>
                    <a:pt x="218" y="456"/>
                    <a:pt x="219" y="455"/>
                    <a:pt x="220" y="455"/>
                  </a:cubicBezTo>
                  <a:close/>
                  <a:moveTo>
                    <a:pt x="353" y="654"/>
                  </a:moveTo>
                  <a:cubicBezTo>
                    <a:pt x="351" y="653"/>
                    <a:pt x="352" y="652"/>
                    <a:pt x="350" y="650"/>
                  </a:cubicBezTo>
                  <a:cubicBezTo>
                    <a:pt x="349" y="650"/>
                    <a:pt x="345" y="648"/>
                    <a:pt x="347" y="652"/>
                  </a:cubicBezTo>
                  <a:cubicBezTo>
                    <a:pt x="349" y="650"/>
                    <a:pt x="351" y="654"/>
                    <a:pt x="353" y="654"/>
                  </a:cubicBezTo>
                  <a:close/>
                  <a:moveTo>
                    <a:pt x="284" y="546"/>
                  </a:moveTo>
                  <a:cubicBezTo>
                    <a:pt x="287" y="547"/>
                    <a:pt x="285" y="543"/>
                    <a:pt x="286" y="541"/>
                  </a:cubicBezTo>
                  <a:cubicBezTo>
                    <a:pt x="287" y="542"/>
                    <a:pt x="286" y="543"/>
                    <a:pt x="287" y="544"/>
                  </a:cubicBezTo>
                  <a:cubicBezTo>
                    <a:pt x="289" y="544"/>
                    <a:pt x="289" y="543"/>
                    <a:pt x="289" y="542"/>
                  </a:cubicBezTo>
                  <a:cubicBezTo>
                    <a:pt x="285" y="540"/>
                    <a:pt x="288" y="539"/>
                    <a:pt x="285" y="535"/>
                  </a:cubicBezTo>
                  <a:cubicBezTo>
                    <a:pt x="284" y="537"/>
                    <a:pt x="284" y="539"/>
                    <a:pt x="284" y="541"/>
                  </a:cubicBezTo>
                  <a:cubicBezTo>
                    <a:pt x="283" y="539"/>
                    <a:pt x="282" y="540"/>
                    <a:pt x="281" y="537"/>
                  </a:cubicBezTo>
                  <a:cubicBezTo>
                    <a:pt x="280" y="538"/>
                    <a:pt x="277" y="539"/>
                    <a:pt x="278" y="540"/>
                  </a:cubicBezTo>
                  <a:cubicBezTo>
                    <a:pt x="280" y="542"/>
                    <a:pt x="282" y="540"/>
                    <a:pt x="284" y="542"/>
                  </a:cubicBezTo>
                  <a:cubicBezTo>
                    <a:pt x="281" y="542"/>
                    <a:pt x="285" y="544"/>
                    <a:pt x="284" y="546"/>
                  </a:cubicBezTo>
                  <a:close/>
                  <a:moveTo>
                    <a:pt x="359" y="646"/>
                  </a:moveTo>
                  <a:cubicBezTo>
                    <a:pt x="359" y="647"/>
                    <a:pt x="355" y="647"/>
                    <a:pt x="357" y="650"/>
                  </a:cubicBezTo>
                  <a:cubicBezTo>
                    <a:pt x="359" y="649"/>
                    <a:pt x="362" y="649"/>
                    <a:pt x="359" y="646"/>
                  </a:cubicBezTo>
                  <a:close/>
                  <a:moveTo>
                    <a:pt x="290" y="538"/>
                  </a:moveTo>
                  <a:cubicBezTo>
                    <a:pt x="288" y="538"/>
                    <a:pt x="291" y="536"/>
                    <a:pt x="290" y="535"/>
                  </a:cubicBezTo>
                  <a:cubicBezTo>
                    <a:pt x="289" y="535"/>
                    <a:pt x="287" y="532"/>
                    <a:pt x="286" y="534"/>
                  </a:cubicBezTo>
                  <a:cubicBezTo>
                    <a:pt x="287" y="536"/>
                    <a:pt x="288" y="537"/>
                    <a:pt x="289" y="540"/>
                  </a:cubicBezTo>
                  <a:cubicBezTo>
                    <a:pt x="289" y="539"/>
                    <a:pt x="291" y="539"/>
                    <a:pt x="290" y="538"/>
                  </a:cubicBezTo>
                  <a:close/>
                  <a:moveTo>
                    <a:pt x="296" y="532"/>
                  </a:moveTo>
                  <a:cubicBezTo>
                    <a:pt x="293" y="529"/>
                    <a:pt x="292" y="532"/>
                    <a:pt x="295" y="532"/>
                  </a:cubicBezTo>
                  <a:cubicBezTo>
                    <a:pt x="294" y="535"/>
                    <a:pt x="292" y="531"/>
                    <a:pt x="291" y="532"/>
                  </a:cubicBezTo>
                  <a:cubicBezTo>
                    <a:pt x="293" y="534"/>
                    <a:pt x="290" y="534"/>
                    <a:pt x="292" y="535"/>
                  </a:cubicBezTo>
                  <a:cubicBezTo>
                    <a:pt x="294" y="536"/>
                    <a:pt x="296" y="535"/>
                    <a:pt x="296" y="532"/>
                  </a:cubicBezTo>
                  <a:close/>
                  <a:moveTo>
                    <a:pt x="296" y="536"/>
                  </a:moveTo>
                  <a:cubicBezTo>
                    <a:pt x="296" y="536"/>
                    <a:pt x="295" y="536"/>
                    <a:pt x="295" y="537"/>
                  </a:cubicBezTo>
                  <a:cubicBezTo>
                    <a:pt x="295" y="537"/>
                    <a:pt x="296" y="538"/>
                    <a:pt x="296" y="539"/>
                  </a:cubicBezTo>
                  <a:cubicBezTo>
                    <a:pt x="297" y="538"/>
                    <a:pt x="298" y="537"/>
                    <a:pt x="297" y="536"/>
                  </a:cubicBezTo>
                  <a:cubicBezTo>
                    <a:pt x="296" y="537"/>
                    <a:pt x="297" y="538"/>
                    <a:pt x="296" y="536"/>
                  </a:cubicBezTo>
                  <a:close/>
                  <a:moveTo>
                    <a:pt x="370" y="641"/>
                  </a:moveTo>
                  <a:cubicBezTo>
                    <a:pt x="369" y="643"/>
                    <a:pt x="366" y="643"/>
                    <a:pt x="368" y="645"/>
                  </a:cubicBezTo>
                  <a:cubicBezTo>
                    <a:pt x="369" y="645"/>
                    <a:pt x="372" y="644"/>
                    <a:pt x="370" y="641"/>
                  </a:cubicBezTo>
                  <a:close/>
                  <a:moveTo>
                    <a:pt x="236" y="433"/>
                  </a:moveTo>
                  <a:cubicBezTo>
                    <a:pt x="234" y="431"/>
                    <a:pt x="232" y="433"/>
                    <a:pt x="230" y="434"/>
                  </a:cubicBezTo>
                  <a:cubicBezTo>
                    <a:pt x="232" y="436"/>
                    <a:pt x="231" y="437"/>
                    <a:pt x="233" y="439"/>
                  </a:cubicBezTo>
                  <a:cubicBezTo>
                    <a:pt x="234" y="437"/>
                    <a:pt x="231" y="434"/>
                    <a:pt x="236" y="433"/>
                  </a:cubicBezTo>
                  <a:close/>
                  <a:moveTo>
                    <a:pt x="283" y="506"/>
                  </a:moveTo>
                  <a:cubicBezTo>
                    <a:pt x="281" y="505"/>
                    <a:pt x="279" y="501"/>
                    <a:pt x="278" y="505"/>
                  </a:cubicBezTo>
                  <a:cubicBezTo>
                    <a:pt x="279" y="504"/>
                    <a:pt x="280" y="506"/>
                    <a:pt x="280" y="507"/>
                  </a:cubicBezTo>
                  <a:cubicBezTo>
                    <a:pt x="280" y="504"/>
                    <a:pt x="283" y="508"/>
                    <a:pt x="283" y="506"/>
                  </a:cubicBezTo>
                  <a:close/>
                  <a:moveTo>
                    <a:pt x="308" y="526"/>
                  </a:moveTo>
                  <a:cubicBezTo>
                    <a:pt x="306" y="527"/>
                    <a:pt x="304" y="528"/>
                    <a:pt x="304" y="530"/>
                  </a:cubicBezTo>
                  <a:cubicBezTo>
                    <a:pt x="302" y="529"/>
                    <a:pt x="303" y="527"/>
                    <a:pt x="301" y="527"/>
                  </a:cubicBezTo>
                  <a:cubicBezTo>
                    <a:pt x="302" y="529"/>
                    <a:pt x="299" y="530"/>
                    <a:pt x="301" y="532"/>
                  </a:cubicBezTo>
                  <a:cubicBezTo>
                    <a:pt x="304" y="531"/>
                    <a:pt x="308" y="532"/>
                    <a:pt x="308" y="526"/>
                  </a:cubicBezTo>
                  <a:close/>
                  <a:moveTo>
                    <a:pt x="306" y="521"/>
                  </a:moveTo>
                  <a:cubicBezTo>
                    <a:pt x="306" y="525"/>
                    <a:pt x="300" y="522"/>
                    <a:pt x="300" y="526"/>
                  </a:cubicBezTo>
                  <a:cubicBezTo>
                    <a:pt x="302" y="525"/>
                    <a:pt x="307" y="526"/>
                    <a:pt x="306" y="521"/>
                  </a:cubicBezTo>
                  <a:close/>
                  <a:moveTo>
                    <a:pt x="240" y="430"/>
                  </a:moveTo>
                  <a:cubicBezTo>
                    <a:pt x="239" y="431"/>
                    <a:pt x="238" y="428"/>
                    <a:pt x="237" y="429"/>
                  </a:cubicBezTo>
                  <a:cubicBezTo>
                    <a:pt x="236" y="431"/>
                    <a:pt x="241" y="433"/>
                    <a:pt x="240" y="430"/>
                  </a:cubicBezTo>
                  <a:close/>
                  <a:moveTo>
                    <a:pt x="283" y="478"/>
                  </a:moveTo>
                  <a:cubicBezTo>
                    <a:pt x="279" y="478"/>
                    <a:pt x="280" y="477"/>
                    <a:pt x="276" y="476"/>
                  </a:cubicBezTo>
                  <a:cubicBezTo>
                    <a:pt x="278" y="481"/>
                    <a:pt x="281" y="480"/>
                    <a:pt x="283" y="478"/>
                  </a:cubicBezTo>
                  <a:close/>
                  <a:moveTo>
                    <a:pt x="312" y="526"/>
                  </a:moveTo>
                  <a:cubicBezTo>
                    <a:pt x="312" y="525"/>
                    <a:pt x="312" y="525"/>
                    <a:pt x="312" y="525"/>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1" y="523"/>
                    <a:pt x="311" y="523"/>
                    <a:pt x="311" y="523"/>
                  </a:cubicBezTo>
                  <a:cubicBezTo>
                    <a:pt x="312" y="525"/>
                    <a:pt x="312" y="525"/>
                    <a:pt x="312" y="525"/>
                  </a:cubicBezTo>
                  <a:cubicBezTo>
                    <a:pt x="314" y="526"/>
                    <a:pt x="314" y="526"/>
                    <a:pt x="314" y="526"/>
                  </a:cubicBezTo>
                  <a:cubicBezTo>
                    <a:pt x="314" y="527"/>
                    <a:pt x="314" y="527"/>
                    <a:pt x="314" y="527"/>
                  </a:cubicBezTo>
                  <a:cubicBezTo>
                    <a:pt x="314" y="527"/>
                    <a:pt x="315" y="527"/>
                    <a:pt x="315" y="527"/>
                  </a:cubicBezTo>
                  <a:cubicBezTo>
                    <a:pt x="313" y="523"/>
                    <a:pt x="318" y="526"/>
                    <a:pt x="319" y="526"/>
                  </a:cubicBezTo>
                  <a:cubicBezTo>
                    <a:pt x="317" y="523"/>
                    <a:pt x="322" y="524"/>
                    <a:pt x="320" y="521"/>
                  </a:cubicBezTo>
                  <a:cubicBezTo>
                    <a:pt x="321" y="521"/>
                    <a:pt x="322" y="523"/>
                    <a:pt x="323" y="521"/>
                  </a:cubicBezTo>
                  <a:cubicBezTo>
                    <a:pt x="322" y="520"/>
                    <a:pt x="322" y="519"/>
                    <a:pt x="322" y="519"/>
                  </a:cubicBezTo>
                  <a:cubicBezTo>
                    <a:pt x="319" y="520"/>
                    <a:pt x="316" y="523"/>
                    <a:pt x="315" y="519"/>
                  </a:cubicBezTo>
                  <a:cubicBezTo>
                    <a:pt x="315" y="521"/>
                    <a:pt x="314" y="522"/>
                    <a:pt x="313" y="523"/>
                  </a:cubicBezTo>
                  <a:cubicBezTo>
                    <a:pt x="313" y="523"/>
                    <a:pt x="313" y="524"/>
                    <a:pt x="313" y="524"/>
                  </a:cubicBezTo>
                  <a:cubicBezTo>
                    <a:pt x="313" y="524"/>
                    <a:pt x="313" y="524"/>
                    <a:pt x="313" y="524"/>
                  </a:cubicBezTo>
                  <a:cubicBezTo>
                    <a:pt x="314" y="524"/>
                    <a:pt x="314" y="524"/>
                    <a:pt x="314" y="524"/>
                  </a:cubicBezTo>
                  <a:cubicBezTo>
                    <a:pt x="313" y="524"/>
                    <a:pt x="313" y="524"/>
                    <a:pt x="313" y="524"/>
                  </a:cubicBezTo>
                  <a:cubicBezTo>
                    <a:pt x="313" y="523"/>
                    <a:pt x="313" y="523"/>
                    <a:pt x="313" y="523"/>
                  </a:cubicBezTo>
                  <a:cubicBezTo>
                    <a:pt x="313" y="523"/>
                    <a:pt x="313" y="523"/>
                    <a:pt x="313" y="523"/>
                  </a:cubicBezTo>
                  <a:cubicBezTo>
                    <a:pt x="310" y="525"/>
                    <a:pt x="311" y="523"/>
                    <a:pt x="311" y="523"/>
                  </a:cubicBezTo>
                  <a:cubicBezTo>
                    <a:pt x="311" y="523"/>
                    <a:pt x="311" y="523"/>
                    <a:pt x="311" y="523"/>
                  </a:cubicBezTo>
                  <a:cubicBezTo>
                    <a:pt x="311" y="524"/>
                    <a:pt x="311" y="524"/>
                    <a:pt x="311" y="524"/>
                  </a:cubicBezTo>
                  <a:cubicBezTo>
                    <a:pt x="312" y="525"/>
                    <a:pt x="312" y="525"/>
                    <a:pt x="312" y="525"/>
                  </a:cubicBezTo>
                  <a:cubicBezTo>
                    <a:pt x="312" y="525"/>
                    <a:pt x="312" y="526"/>
                    <a:pt x="312" y="526"/>
                  </a:cubicBezTo>
                  <a:cubicBezTo>
                    <a:pt x="312" y="526"/>
                    <a:pt x="312" y="526"/>
                    <a:pt x="312" y="527"/>
                  </a:cubicBezTo>
                  <a:cubicBezTo>
                    <a:pt x="312" y="527"/>
                    <a:pt x="312" y="526"/>
                    <a:pt x="312" y="526"/>
                  </a:cubicBezTo>
                  <a:close/>
                  <a:moveTo>
                    <a:pt x="299" y="496"/>
                  </a:moveTo>
                  <a:cubicBezTo>
                    <a:pt x="297" y="497"/>
                    <a:pt x="297" y="497"/>
                    <a:pt x="297" y="497"/>
                  </a:cubicBezTo>
                  <a:cubicBezTo>
                    <a:pt x="299" y="500"/>
                    <a:pt x="301" y="498"/>
                    <a:pt x="299" y="496"/>
                  </a:cubicBezTo>
                  <a:close/>
                  <a:moveTo>
                    <a:pt x="299" y="482"/>
                  </a:moveTo>
                  <a:cubicBezTo>
                    <a:pt x="298" y="484"/>
                    <a:pt x="293" y="482"/>
                    <a:pt x="295" y="487"/>
                  </a:cubicBezTo>
                  <a:cubicBezTo>
                    <a:pt x="297" y="484"/>
                    <a:pt x="300" y="485"/>
                    <a:pt x="299" y="482"/>
                  </a:cubicBezTo>
                  <a:close/>
                  <a:moveTo>
                    <a:pt x="303" y="492"/>
                  </a:moveTo>
                  <a:cubicBezTo>
                    <a:pt x="303" y="493"/>
                    <a:pt x="299" y="493"/>
                    <a:pt x="301" y="495"/>
                  </a:cubicBezTo>
                  <a:cubicBezTo>
                    <a:pt x="303" y="494"/>
                    <a:pt x="304" y="494"/>
                    <a:pt x="303" y="492"/>
                  </a:cubicBezTo>
                  <a:close/>
                  <a:moveTo>
                    <a:pt x="325" y="515"/>
                  </a:moveTo>
                  <a:cubicBezTo>
                    <a:pt x="326" y="516"/>
                    <a:pt x="325" y="517"/>
                    <a:pt x="324" y="517"/>
                  </a:cubicBezTo>
                  <a:cubicBezTo>
                    <a:pt x="327" y="521"/>
                    <a:pt x="328" y="515"/>
                    <a:pt x="325" y="515"/>
                  </a:cubicBezTo>
                  <a:close/>
                  <a:moveTo>
                    <a:pt x="318" y="500"/>
                  </a:moveTo>
                  <a:cubicBezTo>
                    <a:pt x="317" y="499"/>
                    <a:pt x="314" y="496"/>
                    <a:pt x="314" y="499"/>
                  </a:cubicBezTo>
                  <a:cubicBezTo>
                    <a:pt x="315" y="499"/>
                    <a:pt x="317" y="501"/>
                    <a:pt x="318" y="500"/>
                  </a:cubicBezTo>
                  <a:close/>
                  <a:moveTo>
                    <a:pt x="302" y="470"/>
                  </a:moveTo>
                  <a:cubicBezTo>
                    <a:pt x="299" y="467"/>
                    <a:pt x="303" y="467"/>
                    <a:pt x="302" y="465"/>
                  </a:cubicBezTo>
                  <a:cubicBezTo>
                    <a:pt x="301" y="468"/>
                    <a:pt x="297" y="469"/>
                    <a:pt x="297" y="472"/>
                  </a:cubicBezTo>
                  <a:cubicBezTo>
                    <a:pt x="299" y="472"/>
                    <a:pt x="300" y="470"/>
                    <a:pt x="302" y="470"/>
                  </a:cubicBezTo>
                  <a:close/>
                  <a:moveTo>
                    <a:pt x="307" y="467"/>
                  </a:moveTo>
                  <a:cubicBezTo>
                    <a:pt x="304" y="462"/>
                    <a:pt x="303" y="468"/>
                    <a:pt x="303" y="470"/>
                  </a:cubicBezTo>
                  <a:cubicBezTo>
                    <a:pt x="305" y="469"/>
                    <a:pt x="305" y="468"/>
                    <a:pt x="307" y="467"/>
                  </a:cubicBezTo>
                  <a:close/>
                  <a:moveTo>
                    <a:pt x="326" y="493"/>
                  </a:moveTo>
                  <a:cubicBezTo>
                    <a:pt x="329" y="492"/>
                    <a:pt x="329" y="492"/>
                    <a:pt x="329" y="492"/>
                  </a:cubicBezTo>
                  <a:cubicBezTo>
                    <a:pt x="328" y="490"/>
                    <a:pt x="328" y="489"/>
                    <a:pt x="327" y="486"/>
                  </a:cubicBezTo>
                  <a:cubicBezTo>
                    <a:pt x="325" y="488"/>
                    <a:pt x="324" y="487"/>
                    <a:pt x="323" y="488"/>
                  </a:cubicBezTo>
                  <a:cubicBezTo>
                    <a:pt x="324" y="490"/>
                    <a:pt x="324" y="492"/>
                    <a:pt x="326" y="493"/>
                  </a:cubicBezTo>
                  <a:close/>
                  <a:moveTo>
                    <a:pt x="384" y="581"/>
                  </a:moveTo>
                  <a:cubicBezTo>
                    <a:pt x="386" y="583"/>
                    <a:pt x="383" y="583"/>
                    <a:pt x="385" y="585"/>
                  </a:cubicBezTo>
                  <a:cubicBezTo>
                    <a:pt x="387" y="585"/>
                    <a:pt x="385" y="580"/>
                    <a:pt x="384" y="581"/>
                  </a:cubicBezTo>
                  <a:close/>
                  <a:moveTo>
                    <a:pt x="386" y="578"/>
                  </a:moveTo>
                  <a:cubicBezTo>
                    <a:pt x="385" y="579"/>
                    <a:pt x="386" y="581"/>
                    <a:pt x="387" y="584"/>
                  </a:cubicBezTo>
                  <a:cubicBezTo>
                    <a:pt x="390" y="584"/>
                    <a:pt x="390" y="578"/>
                    <a:pt x="393" y="578"/>
                  </a:cubicBezTo>
                  <a:cubicBezTo>
                    <a:pt x="393" y="577"/>
                    <a:pt x="392" y="577"/>
                    <a:pt x="391" y="576"/>
                  </a:cubicBezTo>
                  <a:cubicBezTo>
                    <a:pt x="387" y="578"/>
                    <a:pt x="390" y="579"/>
                    <a:pt x="386" y="581"/>
                  </a:cubicBezTo>
                  <a:cubicBezTo>
                    <a:pt x="387" y="580"/>
                    <a:pt x="387" y="579"/>
                    <a:pt x="386" y="578"/>
                  </a:cubicBezTo>
                  <a:close/>
                  <a:moveTo>
                    <a:pt x="331" y="483"/>
                  </a:moveTo>
                  <a:cubicBezTo>
                    <a:pt x="330" y="483"/>
                    <a:pt x="329" y="483"/>
                    <a:pt x="328" y="484"/>
                  </a:cubicBezTo>
                  <a:cubicBezTo>
                    <a:pt x="329" y="485"/>
                    <a:pt x="329" y="486"/>
                    <a:pt x="330" y="486"/>
                  </a:cubicBezTo>
                  <a:cubicBezTo>
                    <a:pt x="329" y="485"/>
                    <a:pt x="333" y="486"/>
                    <a:pt x="331" y="483"/>
                  </a:cubicBezTo>
                  <a:close/>
                  <a:moveTo>
                    <a:pt x="348" y="506"/>
                  </a:moveTo>
                  <a:cubicBezTo>
                    <a:pt x="347" y="505"/>
                    <a:pt x="345" y="504"/>
                    <a:pt x="344" y="504"/>
                  </a:cubicBezTo>
                  <a:cubicBezTo>
                    <a:pt x="344" y="506"/>
                    <a:pt x="346" y="505"/>
                    <a:pt x="345" y="507"/>
                  </a:cubicBezTo>
                  <a:cubicBezTo>
                    <a:pt x="345" y="506"/>
                    <a:pt x="343" y="508"/>
                    <a:pt x="345" y="509"/>
                  </a:cubicBezTo>
                  <a:cubicBezTo>
                    <a:pt x="346" y="508"/>
                    <a:pt x="347" y="507"/>
                    <a:pt x="348" y="506"/>
                  </a:cubicBezTo>
                  <a:close/>
                  <a:moveTo>
                    <a:pt x="349" y="507"/>
                  </a:moveTo>
                  <a:cubicBezTo>
                    <a:pt x="352" y="506"/>
                    <a:pt x="355" y="507"/>
                    <a:pt x="357" y="505"/>
                  </a:cubicBezTo>
                  <a:cubicBezTo>
                    <a:pt x="355" y="501"/>
                    <a:pt x="357" y="503"/>
                    <a:pt x="354" y="498"/>
                  </a:cubicBezTo>
                  <a:cubicBezTo>
                    <a:pt x="354" y="499"/>
                    <a:pt x="353" y="499"/>
                    <a:pt x="353" y="499"/>
                  </a:cubicBezTo>
                  <a:cubicBezTo>
                    <a:pt x="355" y="501"/>
                    <a:pt x="353" y="504"/>
                    <a:pt x="352" y="502"/>
                  </a:cubicBezTo>
                  <a:cubicBezTo>
                    <a:pt x="355" y="501"/>
                    <a:pt x="348" y="500"/>
                    <a:pt x="349" y="502"/>
                  </a:cubicBezTo>
                  <a:cubicBezTo>
                    <a:pt x="350" y="502"/>
                    <a:pt x="350" y="503"/>
                    <a:pt x="351" y="504"/>
                  </a:cubicBezTo>
                  <a:cubicBezTo>
                    <a:pt x="351" y="505"/>
                    <a:pt x="350" y="506"/>
                    <a:pt x="349" y="505"/>
                  </a:cubicBezTo>
                  <a:cubicBezTo>
                    <a:pt x="349" y="504"/>
                    <a:pt x="349" y="503"/>
                    <a:pt x="348" y="501"/>
                  </a:cubicBezTo>
                  <a:cubicBezTo>
                    <a:pt x="346" y="500"/>
                    <a:pt x="345" y="503"/>
                    <a:pt x="347" y="503"/>
                  </a:cubicBezTo>
                  <a:cubicBezTo>
                    <a:pt x="347" y="501"/>
                    <a:pt x="348" y="506"/>
                    <a:pt x="349" y="507"/>
                  </a:cubicBezTo>
                  <a:close/>
                  <a:moveTo>
                    <a:pt x="434" y="635"/>
                  </a:moveTo>
                  <a:cubicBezTo>
                    <a:pt x="432" y="632"/>
                    <a:pt x="432" y="632"/>
                    <a:pt x="432" y="632"/>
                  </a:cubicBezTo>
                  <a:cubicBezTo>
                    <a:pt x="430" y="633"/>
                    <a:pt x="433" y="637"/>
                    <a:pt x="434" y="635"/>
                  </a:cubicBezTo>
                  <a:close/>
                  <a:moveTo>
                    <a:pt x="440" y="635"/>
                  </a:moveTo>
                  <a:cubicBezTo>
                    <a:pt x="439" y="633"/>
                    <a:pt x="438" y="634"/>
                    <a:pt x="438" y="632"/>
                  </a:cubicBezTo>
                  <a:cubicBezTo>
                    <a:pt x="436" y="633"/>
                    <a:pt x="437" y="636"/>
                    <a:pt x="435" y="635"/>
                  </a:cubicBezTo>
                  <a:cubicBezTo>
                    <a:pt x="436" y="637"/>
                    <a:pt x="438" y="637"/>
                    <a:pt x="440" y="635"/>
                  </a:cubicBezTo>
                  <a:close/>
                  <a:moveTo>
                    <a:pt x="360" y="507"/>
                  </a:moveTo>
                  <a:cubicBezTo>
                    <a:pt x="359" y="508"/>
                    <a:pt x="358" y="506"/>
                    <a:pt x="357" y="507"/>
                  </a:cubicBezTo>
                  <a:cubicBezTo>
                    <a:pt x="358" y="508"/>
                    <a:pt x="357" y="509"/>
                    <a:pt x="358" y="510"/>
                  </a:cubicBezTo>
                  <a:cubicBezTo>
                    <a:pt x="359" y="509"/>
                    <a:pt x="361" y="509"/>
                    <a:pt x="360" y="507"/>
                  </a:cubicBezTo>
                  <a:close/>
                  <a:moveTo>
                    <a:pt x="370" y="498"/>
                  </a:moveTo>
                  <a:cubicBezTo>
                    <a:pt x="369" y="496"/>
                    <a:pt x="366" y="496"/>
                    <a:pt x="367" y="497"/>
                  </a:cubicBezTo>
                  <a:cubicBezTo>
                    <a:pt x="368" y="497"/>
                    <a:pt x="369" y="500"/>
                    <a:pt x="370" y="498"/>
                  </a:cubicBezTo>
                  <a:close/>
                  <a:moveTo>
                    <a:pt x="382" y="505"/>
                  </a:moveTo>
                  <a:cubicBezTo>
                    <a:pt x="380" y="503"/>
                    <a:pt x="378" y="504"/>
                    <a:pt x="376" y="504"/>
                  </a:cubicBezTo>
                  <a:cubicBezTo>
                    <a:pt x="378" y="506"/>
                    <a:pt x="380" y="507"/>
                    <a:pt x="382" y="505"/>
                  </a:cubicBezTo>
                  <a:close/>
                  <a:moveTo>
                    <a:pt x="383" y="505"/>
                  </a:moveTo>
                  <a:cubicBezTo>
                    <a:pt x="385" y="504"/>
                    <a:pt x="384" y="503"/>
                    <a:pt x="384" y="501"/>
                  </a:cubicBezTo>
                  <a:cubicBezTo>
                    <a:pt x="383" y="503"/>
                    <a:pt x="382" y="501"/>
                    <a:pt x="381" y="502"/>
                  </a:cubicBezTo>
                  <a:cubicBezTo>
                    <a:pt x="383" y="504"/>
                    <a:pt x="382" y="504"/>
                    <a:pt x="383" y="505"/>
                  </a:cubicBezTo>
                  <a:close/>
                  <a:moveTo>
                    <a:pt x="498" y="669"/>
                  </a:moveTo>
                  <a:cubicBezTo>
                    <a:pt x="495" y="668"/>
                    <a:pt x="498" y="671"/>
                    <a:pt x="496" y="672"/>
                  </a:cubicBezTo>
                  <a:cubicBezTo>
                    <a:pt x="495" y="671"/>
                    <a:pt x="495" y="670"/>
                    <a:pt x="494" y="671"/>
                  </a:cubicBezTo>
                  <a:cubicBezTo>
                    <a:pt x="496" y="674"/>
                    <a:pt x="499" y="671"/>
                    <a:pt x="498" y="669"/>
                  </a:cubicBezTo>
                  <a:close/>
                  <a:moveTo>
                    <a:pt x="387" y="488"/>
                  </a:moveTo>
                  <a:cubicBezTo>
                    <a:pt x="386" y="484"/>
                    <a:pt x="381" y="481"/>
                    <a:pt x="383" y="485"/>
                  </a:cubicBezTo>
                  <a:cubicBezTo>
                    <a:pt x="384" y="483"/>
                    <a:pt x="386" y="488"/>
                    <a:pt x="387" y="488"/>
                  </a:cubicBezTo>
                  <a:close/>
                  <a:moveTo>
                    <a:pt x="396" y="499"/>
                  </a:moveTo>
                  <a:cubicBezTo>
                    <a:pt x="393" y="497"/>
                    <a:pt x="397" y="497"/>
                    <a:pt x="396" y="495"/>
                  </a:cubicBezTo>
                  <a:cubicBezTo>
                    <a:pt x="393" y="495"/>
                    <a:pt x="394" y="497"/>
                    <a:pt x="391" y="497"/>
                  </a:cubicBezTo>
                  <a:cubicBezTo>
                    <a:pt x="393" y="498"/>
                    <a:pt x="394" y="498"/>
                    <a:pt x="396" y="499"/>
                  </a:cubicBezTo>
                  <a:close/>
                  <a:moveTo>
                    <a:pt x="512" y="671"/>
                  </a:moveTo>
                  <a:cubicBezTo>
                    <a:pt x="511" y="668"/>
                    <a:pt x="507" y="669"/>
                    <a:pt x="509" y="672"/>
                  </a:cubicBezTo>
                  <a:cubicBezTo>
                    <a:pt x="510" y="670"/>
                    <a:pt x="511" y="672"/>
                    <a:pt x="512" y="671"/>
                  </a:cubicBezTo>
                  <a:close/>
                  <a:moveTo>
                    <a:pt x="399" y="499"/>
                  </a:moveTo>
                  <a:cubicBezTo>
                    <a:pt x="400" y="501"/>
                    <a:pt x="401" y="502"/>
                    <a:pt x="401" y="503"/>
                  </a:cubicBezTo>
                  <a:cubicBezTo>
                    <a:pt x="405" y="504"/>
                    <a:pt x="402" y="498"/>
                    <a:pt x="399" y="499"/>
                  </a:cubicBezTo>
                  <a:close/>
                  <a:moveTo>
                    <a:pt x="409" y="508"/>
                  </a:moveTo>
                  <a:cubicBezTo>
                    <a:pt x="408" y="508"/>
                    <a:pt x="405" y="507"/>
                    <a:pt x="407" y="510"/>
                  </a:cubicBezTo>
                  <a:cubicBezTo>
                    <a:pt x="407" y="510"/>
                    <a:pt x="410" y="510"/>
                    <a:pt x="409" y="508"/>
                  </a:cubicBezTo>
                  <a:close/>
                  <a:moveTo>
                    <a:pt x="435" y="539"/>
                  </a:moveTo>
                  <a:cubicBezTo>
                    <a:pt x="432" y="534"/>
                    <a:pt x="430" y="536"/>
                    <a:pt x="428" y="536"/>
                  </a:cubicBezTo>
                  <a:cubicBezTo>
                    <a:pt x="431" y="541"/>
                    <a:pt x="432" y="536"/>
                    <a:pt x="435" y="539"/>
                  </a:cubicBezTo>
                  <a:close/>
                  <a:moveTo>
                    <a:pt x="514" y="663"/>
                  </a:moveTo>
                  <a:cubicBezTo>
                    <a:pt x="513" y="659"/>
                    <a:pt x="511" y="661"/>
                    <a:pt x="509" y="661"/>
                  </a:cubicBezTo>
                  <a:cubicBezTo>
                    <a:pt x="511" y="664"/>
                    <a:pt x="513" y="664"/>
                    <a:pt x="514" y="663"/>
                  </a:cubicBezTo>
                  <a:close/>
                  <a:moveTo>
                    <a:pt x="409" y="503"/>
                  </a:moveTo>
                  <a:cubicBezTo>
                    <a:pt x="410" y="502"/>
                    <a:pt x="411" y="501"/>
                    <a:pt x="411" y="500"/>
                  </a:cubicBezTo>
                  <a:cubicBezTo>
                    <a:pt x="409" y="500"/>
                    <a:pt x="408" y="497"/>
                    <a:pt x="407" y="499"/>
                  </a:cubicBezTo>
                  <a:cubicBezTo>
                    <a:pt x="409" y="501"/>
                    <a:pt x="408" y="502"/>
                    <a:pt x="409" y="503"/>
                  </a:cubicBezTo>
                  <a:close/>
                  <a:moveTo>
                    <a:pt x="415" y="494"/>
                  </a:moveTo>
                  <a:cubicBezTo>
                    <a:pt x="414" y="496"/>
                    <a:pt x="411" y="496"/>
                    <a:pt x="412" y="498"/>
                  </a:cubicBezTo>
                  <a:cubicBezTo>
                    <a:pt x="413" y="498"/>
                    <a:pt x="416" y="498"/>
                    <a:pt x="415" y="494"/>
                  </a:cubicBezTo>
                  <a:close/>
                  <a:moveTo>
                    <a:pt x="437" y="531"/>
                  </a:moveTo>
                  <a:cubicBezTo>
                    <a:pt x="435" y="531"/>
                    <a:pt x="436" y="533"/>
                    <a:pt x="437" y="535"/>
                  </a:cubicBezTo>
                  <a:cubicBezTo>
                    <a:pt x="439" y="534"/>
                    <a:pt x="438" y="532"/>
                    <a:pt x="437" y="531"/>
                  </a:cubicBezTo>
                  <a:close/>
                  <a:moveTo>
                    <a:pt x="428" y="518"/>
                  </a:moveTo>
                  <a:cubicBezTo>
                    <a:pt x="430" y="517"/>
                    <a:pt x="429" y="516"/>
                    <a:pt x="429" y="514"/>
                  </a:cubicBezTo>
                  <a:cubicBezTo>
                    <a:pt x="428" y="514"/>
                    <a:pt x="425" y="515"/>
                    <a:pt x="426" y="516"/>
                  </a:cubicBezTo>
                  <a:cubicBezTo>
                    <a:pt x="427" y="515"/>
                    <a:pt x="428" y="516"/>
                    <a:pt x="428" y="518"/>
                  </a:cubicBezTo>
                  <a:close/>
                  <a:moveTo>
                    <a:pt x="439" y="513"/>
                  </a:moveTo>
                  <a:cubicBezTo>
                    <a:pt x="440" y="515"/>
                    <a:pt x="439" y="516"/>
                    <a:pt x="440" y="518"/>
                  </a:cubicBezTo>
                  <a:cubicBezTo>
                    <a:pt x="442" y="517"/>
                    <a:pt x="442" y="517"/>
                    <a:pt x="442" y="517"/>
                  </a:cubicBezTo>
                  <a:cubicBezTo>
                    <a:pt x="439" y="515"/>
                    <a:pt x="441" y="513"/>
                    <a:pt x="439" y="513"/>
                  </a:cubicBezTo>
                  <a:close/>
                  <a:moveTo>
                    <a:pt x="539" y="646"/>
                  </a:moveTo>
                  <a:cubicBezTo>
                    <a:pt x="538" y="647"/>
                    <a:pt x="537" y="648"/>
                    <a:pt x="537" y="649"/>
                  </a:cubicBezTo>
                  <a:cubicBezTo>
                    <a:pt x="539" y="650"/>
                    <a:pt x="542" y="649"/>
                    <a:pt x="539" y="646"/>
                  </a:cubicBezTo>
                  <a:close/>
                  <a:moveTo>
                    <a:pt x="462" y="503"/>
                  </a:moveTo>
                  <a:cubicBezTo>
                    <a:pt x="461" y="500"/>
                    <a:pt x="457" y="501"/>
                    <a:pt x="459" y="503"/>
                  </a:cubicBezTo>
                  <a:cubicBezTo>
                    <a:pt x="460" y="502"/>
                    <a:pt x="461" y="505"/>
                    <a:pt x="462" y="503"/>
                  </a:cubicBezTo>
                  <a:close/>
                  <a:moveTo>
                    <a:pt x="516" y="582"/>
                  </a:moveTo>
                  <a:cubicBezTo>
                    <a:pt x="515" y="582"/>
                    <a:pt x="513" y="582"/>
                    <a:pt x="512" y="581"/>
                  </a:cubicBezTo>
                  <a:cubicBezTo>
                    <a:pt x="512" y="583"/>
                    <a:pt x="512" y="584"/>
                    <a:pt x="513" y="585"/>
                  </a:cubicBezTo>
                  <a:cubicBezTo>
                    <a:pt x="514" y="584"/>
                    <a:pt x="518" y="586"/>
                    <a:pt x="516" y="582"/>
                  </a:cubicBezTo>
                  <a:close/>
                  <a:moveTo>
                    <a:pt x="539" y="572"/>
                  </a:moveTo>
                  <a:cubicBezTo>
                    <a:pt x="537" y="570"/>
                    <a:pt x="537" y="570"/>
                    <a:pt x="537" y="570"/>
                  </a:cubicBezTo>
                  <a:cubicBezTo>
                    <a:pt x="536" y="571"/>
                    <a:pt x="536" y="572"/>
                    <a:pt x="537" y="574"/>
                  </a:cubicBezTo>
                  <a:lnTo>
                    <a:pt x="539" y="572"/>
                  </a:lnTo>
                  <a:close/>
                  <a:moveTo>
                    <a:pt x="605" y="651"/>
                  </a:moveTo>
                  <a:cubicBezTo>
                    <a:pt x="604" y="652"/>
                    <a:pt x="604" y="653"/>
                    <a:pt x="603" y="651"/>
                  </a:cubicBezTo>
                  <a:cubicBezTo>
                    <a:pt x="604" y="651"/>
                    <a:pt x="606" y="650"/>
                    <a:pt x="605" y="648"/>
                  </a:cubicBezTo>
                  <a:cubicBezTo>
                    <a:pt x="602" y="651"/>
                    <a:pt x="600" y="650"/>
                    <a:pt x="597" y="651"/>
                  </a:cubicBezTo>
                  <a:cubicBezTo>
                    <a:pt x="600" y="654"/>
                    <a:pt x="603" y="653"/>
                    <a:pt x="605" y="651"/>
                  </a:cubicBezTo>
                  <a:close/>
                  <a:moveTo>
                    <a:pt x="648" y="650"/>
                  </a:moveTo>
                  <a:cubicBezTo>
                    <a:pt x="647" y="650"/>
                    <a:pt x="646" y="651"/>
                    <a:pt x="647" y="653"/>
                  </a:cubicBezTo>
                  <a:cubicBezTo>
                    <a:pt x="649" y="654"/>
                    <a:pt x="650" y="652"/>
                    <a:pt x="648" y="650"/>
                  </a:cubicBezTo>
                  <a:close/>
                  <a:moveTo>
                    <a:pt x="610" y="450"/>
                  </a:moveTo>
                  <a:cubicBezTo>
                    <a:pt x="609" y="448"/>
                    <a:pt x="610" y="448"/>
                    <a:pt x="608" y="446"/>
                  </a:cubicBezTo>
                  <a:cubicBezTo>
                    <a:pt x="606" y="447"/>
                    <a:pt x="609" y="451"/>
                    <a:pt x="610" y="450"/>
                  </a:cubicBezTo>
                  <a:close/>
                  <a:moveTo>
                    <a:pt x="739" y="628"/>
                  </a:moveTo>
                  <a:cubicBezTo>
                    <a:pt x="738" y="625"/>
                    <a:pt x="734" y="629"/>
                    <a:pt x="737" y="631"/>
                  </a:cubicBezTo>
                  <a:cubicBezTo>
                    <a:pt x="738" y="629"/>
                    <a:pt x="737" y="628"/>
                    <a:pt x="739" y="628"/>
                  </a:cubicBezTo>
                  <a:close/>
                  <a:moveTo>
                    <a:pt x="768" y="658"/>
                  </a:moveTo>
                  <a:cubicBezTo>
                    <a:pt x="766" y="659"/>
                    <a:pt x="768" y="662"/>
                    <a:pt x="769" y="664"/>
                  </a:cubicBezTo>
                  <a:cubicBezTo>
                    <a:pt x="770" y="663"/>
                    <a:pt x="769" y="660"/>
                    <a:pt x="768" y="658"/>
                  </a:cubicBezTo>
                  <a:close/>
                  <a:moveTo>
                    <a:pt x="808" y="609"/>
                  </a:moveTo>
                  <a:cubicBezTo>
                    <a:pt x="807" y="610"/>
                    <a:pt x="805" y="611"/>
                    <a:pt x="807" y="614"/>
                  </a:cubicBezTo>
                  <a:cubicBezTo>
                    <a:pt x="807" y="612"/>
                    <a:pt x="810" y="613"/>
                    <a:pt x="808" y="609"/>
                  </a:cubicBezTo>
                  <a:close/>
                  <a:moveTo>
                    <a:pt x="526" y="122"/>
                  </a:moveTo>
                  <a:cubicBezTo>
                    <a:pt x="527" y="125"/>
                    <a:pt x="525" y="121"/>
                    <a:pt x="526" y="121"/>
                  </a:cubicBezTo>
                  <a:cubicBezTo>
                    <a:pt x="524" y="122"/>
                    <a:pt x="519" y="127"/>
                    <a:pt x="525" y="128"/>
                  </a:cubicBezTo>
                  <a:cubicBezTo>
                    <a:pt x="524" y="124"/>
                    <a:pt x="527" y="126"/>
                    <a:pt x="529" y="124"/>
                  </a:cubicBezTo>
                  <a:cubicBezTo>
                    <a:pt x="527" y="123"/>
                    <a:pt x="528" y="122"/>
                    <a:pt x="526" y="122"/>
                  </a:cubicBezTo>
                  <a:close/>
                  <a:moveTo>
                    <a:pt x="804" y="543"/>
                  </a:moveTo>
                  <a:cubicBezTo>
                    <a:pt x="804" y="545"/>
                    <a:pt x="801" y="548"/>
                    <a:pt x="804" y="548"/>
                  </a:cubicBezTo>
                  <a:cubicBezTo>
                    <a:pt x="804" y="547"/>
                    <a:pt x="806" y="544"/>
                    <a:pt x="804" y="543"/>
                  </a:cubicBezTo>
                  <a:close/>
                  <a:moveTo>
                    <a:pt x="807" y="551"/>
                  </a:moveTo>
                  <a:cubicBezTo>
                    <a:pt x="809" y="551"/>
                    <a:pt x="811" y="548"/>
                    <a:pt x="812" y="552"/>
                  </a:cubicBezTo>
                  <a:cubicBezTo>
                    <a:pt x="814" y="551"/>
                    <a:pt x="815" y="554"/>
                    <a:pt x="816" y="553"/>
                  </a:cubicBezTo>
                  <a:cubicBezTo>
                    <a:pt x="815" y="550"/>
                    <a:pt x="814" y="551"/>
                    <a:pt x="813" y="550"/>
                  </a:cubicBezTo>
                  <a:cubicBezTo>
                    <a:pt x="817" y="548"/>
                    <a:pt x="818" y="542"/>
                    <a:pt x="822" y="543"/>
                  </a:cubicBezTo>
                  <a:cubicBezTo>
                    <a:pt x="822" y="544"/>
                    <a:pt x="822" y="544"/>
                    <a:pt x="823" y="546"/>
                  </a:cubicBezTo>
                  <a:cubicBezTo>
                    <a:pt x="824" y="546"/>
                    <a:pt x="824" y="544"/>
                    <a:pt x="825" y="543"/>
                  </a:cubicBezTo>
                  <a:cubicBezTo>
                    <a:pt x="825" y="544"/>
                    <a:pt x="825" y="545"/>
                    <a:pt x="827" y="545"/>
                  </a:cubicBezTo>
                  <a:cubicBezTo>
                    <a:pt x="826" y="544"/>
                    <a:pt x="825" y="543"/>
                    <a:pt x="826" y="542"/>
                  </a:cubicBezTo>
                  <a:cubicBezTo>
                    <a:pt x="827" y="543"/>
                    <a:pt x="828" y="545"/>
                    <a:pt x="829" y="543"/>
                  </a:cubicBezTo>
                  <a:cubicBezTo>
                    <a:pt x="826" y="541"/>
                    <a:pt x="829" y="541"/>
                    <a:pt x="828" y="538"/>
                  </a:cubicBezTo>
                  <a:cubicBezTo>
                    <a:pt x="826" y="539"/>
                    <a:pt x="825" y="539"/>
                    <a:pt x="824" y="541"/>
                  </a:cubicBezTo>
                  <a:cubicBezTo>
                    <a:pt x="824" y="539"/>
                    <a:pt x="823" y="540"/>
                    <a:pt x="822" y="538"/>
                  </a:cubicBezTo>
                  <a:cubicBezTo>
                    <a:pt x="822" y="537"/>
                    <a:pt x="825" y="537"/>
                    <a:pt x="823" y="535"/>
                  </a:cubicBezTo>
                  <a:cubicBezTo>
                    <a:pt x="820" y="537"/>
                    <a:pt x="818" y="534"/>
                    <a:pt x="816" y="533"/>
                  </a:cubicBezTo>
                  <a:cubicBezTo>
                    <a:pt x="818" y="532"/>
                    <a:pt x="820" y="532"/>
                    <a:pt x="820" y="530"/>
                  </a:cubicBezTo>
                  <a:cubicBezTo>
                    <a:pt x="819" y="529"/>
                    <a:pt x="818" y="531"/>
                    <a:pt x="816" y="530"/>
                  </a:cubicBezTo>
                  <a:cubicBezTo>
                    <a:pt x="816" y="528"/>
                    <a:pt x="818" y="528"/>
                    <a:pt x="819" y="528"/>
                  </a:cubicBezTo>
                  <a:cubicBezTo>
                    <a:pt x="818" y="526"/>
                    <a:pt x="819" y="526"/>
                    <a:pt x="818" y="524"/>
                  </a:cubicBezTo>
                  <a:cubicBezTo>
                    <a:pt x="817" y="524"/>
                    <a:pt x="816" y="527"/>
                    <a:pt x="815" y="525"/>
                  </a:cubicBezTo>
                  <a:cubicBezTo>
                    <a:pt x="815" y="522"/>
                    <a:pt x="813" y="525"/>
                    <a:pt x="811" y="520"/>
                  </a:cubicBezTo>
                  <a:cubicBezTo>
                    <a:pt x="810" y="522"/>
                    <a:pt x="808" y="524"/>
                    <a:pt x="809" y="527"/>
                  </a:cubicBezTo>
                  <a:cubicBezTo>
                    <a:pt x="807" y="525"/>
                    <a:pt x="808" y="524"/>
                    <a:pt x="807" y="523"/>
                  </a:cubicBezTo>
                  <a:cubicBezTo>
                    <a:pt x="805" y="525"/>
                    <a:pt x="806" y="520"/>
                    <a:pt x="804" y="522"/>
                  </a:cubicBezTo>
                  <a:cubicBezTo>
                    <a:pt x="805" y="524"/>
                    <a:pt x="805" y="526"/>
                    <a:pt x="806" y="528"/>
                  </a:cubicBezTo>
                  <a:cubicBezTo>
                    <a:pt x="809" y="526"/>
                    <a:pt x="808" y="529"/>
                    <a:pt x="810" y="529"/>
                  </a:cubicBezTo>
                  <a:cubicBezTo>
                    <a:pt x="810" y="527"/>
                    <a:pt x="811" y="526"/>
                    <a:pt x="812" y="525"/>
                  </a:cubicBezTo>
                  <a:cubicBezTo>
                    <a:pt x="816" y="527"/>
                    <a:pt x="812" y="529"/>
                    <a:pt x="816" y="531"/>
                  </a:cubicBezTo>
                  <a:cubicBezTo>
                    <a:pt x="813" y="536"/>
                    <a:pt x="808" y="536"/>
                    <a:pt x="804" y="541"/>
                  </a:cubicBezTo>
                  <a:cubicBezTo>
                    <a:pt x="805" y="544"/>
                    <a:pt x="806" y="542"/>
                    <a:pt x="807" y="543"/>
                  </a:cubicBezTo>
                  <a:cubicBezTo>
                    <a:pt x="805" y="545"/>
                    <a:pt x="805" y="548"/>
                    <a:pt x="807" y="551"/>
                  </a:cubicBezTo>
                  <a:close/>
                  <a:moveTo>
                    <a:pt x="804" y="524"/>
                  </a:moveTo>
                  <a:cubicBezTo>
                    <a:pt x="802" y="526"/>
                    <a:pt x="802" y="526"/>
                    <a:pt x="802" y="526"/>
                  </a:cubicBezTo>
                  <a:cubicBezTo>
                    <a:pt x="802" y="527"/>
                    <a:pt x="803" y="529"/>
                    <a:pt x="803" y="530"/>
                  </a:cubicBezTo>
                  <a:cubicBezTo>
                    <a:pt x="803" y="526"/>
                    <a:pt x="806" y="527"/>
                    <a:pt x="804" y="524"/>
                  </a:cubicBezTo>
                  <a:close/>
                  <a:moveTo>
                    <a:pt x="802" y="529"/>
                  </a:moveTo>
                  <a:cubicBezTo>
                    <a:pt x="801" y="527"/>
                    <a:pt x="801" y="527"/>
                    <a:pt x="801" y="527"/>
                  </a:cubicBezTo>
                  <a:cubicBezTo>
                    <a:pt x="800" y="528"/>
                    <a:pt x="799" y="529"/>
                    <a:pt x="800" y="531"/>
                  </a:cubicBezTo>
                  <a:cubicBezTo>
                    <a:pt x="801" y="529"/>
                    <a:pt x="802" y="531"/>
                    <a:pt x="802" y="529"/>
                  </a:cubicBezTo>
                  <a:close/>
                  <a:moveTo>
                    <a:pt x="845" y="589"/>
                  </a:moveTo>
                  <a:cubicBezTo>
                    <a:pt x="845" y="590"/>
                    <a:pt x="844" y="592"/>
                    <a:pt x="845" y="594"/>
                  </a:cubicBezTo>
                  <a:cubicBezTo>
                    <a:pt x="846" y="592"/>
                    <a:pt x="847" y="591"/>
                    <a:pt x="845" y="589"/>
                  </a:cubicBezTo>
                  <a:close/>
                  <a:moveTo>
                    <a:pt x="541" y="112"/>
                  </a:moveTo>
                  <a:cubicBezTo>
                    <a:pt x="538" y="112"/>
                    <a:pt x="536" y="117"/>
                    <a:pt x="533" y="120"/>
                  </a:cubicBezTo>
                  <a:cubicBezTo>
                    <a:pt x="537" y="121"/>
                    <a:pt x="542" y="116"/>
                    <a:pt x="541" y="112"/>
                  </a:cubicBezTo>
                  <a:close/>
                  <a:moveTo>
                    <a:pt x="825" y="552"/>
                  </a:moveTo>
                  <a:cubicBezTo>
                    <a:pt x="824" y="551"/>
                    <a:pt x="825" y="550"/>
                    <a:pt x="823" y="548"/>
                  </a:cubicBezTo>
                  <a:cubicBezTo>
                    <a:pt x="821" y="549"/>
                    <a:pt x="820" y="550"/>
                    <a:pt x="821" y="552"/>
                  </a:cubicBezTo>
                  <a:cubicBezTo>
                    <a:pt x="822" y="549"/>
                    <a:pt x="824" y="553"/>
                    <a:pt x="825" y="552"/>
                  </a:cubicBezTo>
                  <a:close/>
                  <a:moveTo>
                    <a:pt x="831" y="550"/>
                  </a:moveTo>
                  <a:cubicBezTo>
                    <a:pt x="830" y="550"/>
                    <a:pt x="828" y="550"/>
                    <a:pt x="827" y="551"/>
                  </a:cubicBezTo>
                  <a:cubicBezTo>
                    <a:pt x="828" y="552"/>
                    <a:pt x="828" y="553"/>
                    <a:pt x="828" y="553"/>
                  </a:cubicBezTo>
                  <a:cubicBezTo>
                    <a:pt x="829" y="553"/>
                    <a:pt x="830" y="551"/>
                    <a:pt x="831" y="550"/>
                  </a:cubicBezTo>
                  <a:close/>
                  <a:moveTo>
                    <a:pt x="818" y="523"/>
                  </a:moveTo>
                  <a:cubicBezTo>
                    <a:pt x="817" y="522"/>
                    <a:pt x="816" y="519"/>
                    <a:pt x="815" y="520"/>
                  </a:cubicBezTo>
                  <a:cubicBezTo>
                    <a:pt x="816" y="521"/>
                    <a:pt x="814" y="522"/>
                    <a:pt x="816" y="524"/>
                  </a:cubicBezTo>
                  <a:cubicBezTo>
                    <a:pt x="817" y="523"/>
                    <a:pt x="817" y="523"/>
                    <a:pt x="818" y="523"/>
                  </a:cubicBezTo>
                  <a:close/>
                  <a:moveTo>
                    <a:pt x="546" y="105"/>
                  </a:moveTo>
                  <a:cubicBezTo>
                    <a:pt x="545" y="104"/>
                    <a:pt x="543" y="105"/>
                    <a:pt x="544" y="107"/>
                  </a:cubicBezTo>
                  <a:cubicBezTo>
                    <a:pt x="546" y="108"/>
                    <a:pt x="547" y="106"/>
                    <a:pt x="546" y="105"/>
                  </a:cubicBezTo>
                  <a:close/>
                  <a:moveTo>
                    <a:pt x="589" y="98"/>
                  </a:moveTo>
                  <a:cubicBezTo>
                    <a:pt x="588" y="102"/>
                    <a:pt x="581" y="102"/>
                    <a:pt x="582" y="107"/>
                  </a:cubicBezTo>
                  <a:cubicBezTo>
                    <a:pt x="585" y="106"/>
                    <a:pt x="591" y="103"/>
                    <a:pt x="589" y="98"/>
                  </a:cubicBezTo>
                  <a:close/>
                  <a:moveTo>
                    <a:pt x="861" y="502"/>
                  </a:moveTo>
                  <a:cubicBezTo>
                    <a:pt x="862" y="501"/>
                    <a:pt x="864" y="502"/>
                    <a:pt x="865" y="501"/>
                  </a:cubicBezTo>
                  <a:cubicBezTo>
                    <a:pt x="862" y="498"/>
                    <a:pt x="864" y="498"/>
                    <a:pt x="866" y="497"/>
                  </a:cubicBezTo>
                  <a:cubicBezTo>
                    <a:pt x="861" y="491"/>
                    <a:pt x="861" y="498"/>
                    <a:pt x="858" y="498"/>
                  </a:cubicBezTo>
                  <a:cubicBezTo>
                    <a:pt x="859" y="500"/>
                    <a:pt x="860" y="500"/>
                    <a:pt x="861" y="502"/>
                  </a:cubicBezTo>
                  <a:close/>
                  <a:moveTo>
                    <a:pt x="591" y="86"/>
                  </a:moveTo>
                  <a:cubicBezTo>
                    <a:pt x="590" y="86"/>
                    <a:pt x="586" y="85"/>
                    <a:pt x="588" y="89"/>
                  </a:cubicBezTo>
                  <a:cubicBezTo>
                    <a:pt x="590" y="88"/>
                    <a:pt x="593" y="88"/>
                    <a:pt x="591" y="86"/>
                  </a:cubicBezTo>
                  <a:close/>
                  <a:moveTo>
                    <a:pt x="858" y="488"/>
                  </a:moveTo>
                  <a:cubicBezTo>
                    <a:pt x="858" y="489"/>
                    <a:pt x="855" y="489"/>
                    <a:pt x="856" y="491"/>
                  </a:cubicBezTo>
                  <a:cubicBezTo>
                    <a:pt x="858" y="492"/>
                    <a:pt x="860" y="491"/>
                    <a:pt x="858" y="488"/>
                  </a:cubicBezTo>
                  <a:close/>
                  <a:moveTo>
                    <a:pt x="594" y="84"/>
                  </a:moveTo>
                  <a:cubicBezTo>
                    <a:pt x="593" y="86"/>
                    <a:pt x="593" y="86"/>
                    <a:pt x="593" y="86"/>
                  </a:cubicBezTo>
                  <a:cubicBezTo>
                    <a:pt x="594" y="89"/>
                    <a:pt x="597" y="87"/>
                    <a:pt x="594" y="84"/>
                  </a:cubicBezTo>
                  <a:close/>
                  <a:moveTo>
                    <a:pt x="610" y="70"/>
                  </a:moveTo>
                  <a:cubicBezTo>
                    <a:pt x="609" y="67"/>
                    <a:pt x="606" y="69"/>
                    <a:pt x="608" y="71"/>
                  </a:cubicBezTo>
                  <a:cubicBezTo>
                    <a:pt x="609" y="69"/>
                    <a:pt x="611" y="72"/>
                    <a:pt x="610" y="70"/>
                  </a:cubicBezTo>
                  <a:close/>
                  <a:moveTo>
                    <a:pt x="629" y="86"/>
                  </a:moveTo>
                  <a:cubicBezTo>
                    <a:pt x="629" y="88"/>
                    <a:pt x="626" y="87"/>
                    <a:pt x="628" y="90"/>
                  </a:cubicBezTo>
                  <a:cubicBezTo>
                    <a:pt x="630" y="88"/>
                    <a:pt x="631" y="90"/>
                    <a:pt x="633" y="89"/>
                  </a:cubicBezTo>
                  <a:cubicBezTo>
                    <a:pt x="634" y="87"/>
                    <a:pt x="634" y="81"/>
                    <a:pt x="638" y="82"/>
                  </a:cubicBezTo>
                  <a:cubicBezTo>
                    <a:pt x="636" y="77"/>
                    <a:pt x="636" y="76"/>
                    <a:pt x="634" y="71"/>
                  </a:cubicBezTo>
                  <a:cubicBezTo>
                    <a:pt x="633" y="73"/>
                    <a:pt x="632" y="69"/>
                    <a:pt x="632" y="71"/>
                  </a:cubicBezTo>
                  <a:cubicBezTo>
                    <a:pt x="633" y="79"/>
                    <a:pt x="624" y="79"/>
                    <a:pt x="623" y="87"/>
                  </a:cubicBezTo>
                  <a:cubicBezTo>
                    <a:pt x="625" y="87"/>
                    <a:pt x="626" y="81"/>
                    <a:pt x="629" y="86"/>
                  </a:cubicBezTo>
                  <a:close/>
                  <a:moveTo>
                    <a:pt x="617" y="66"/>
                  </a:moveTo>
                  <a:cubicBezTo>
                    <a:pt x="616" y="67"/>
                    <a:pt x="616" y="67"/>
                    <a:pt x="616" y="67"/>
                  </a:cubicBezTo>
                  <a:cubicBezTo>
                    <a:pt x="616" y="65"/>
                    <a:pt x="615" y="66"/>
                    <a:pt x="614" y="64"/>
                  </a:cubicBezTo>
                  <a:cubicBezTo>
                    <a:pt x="611" y="67"/>
                    <a:pt x="619" y="68"/>
                    <a:pt x="617" y="66"/>
                  </a:cubicBezTo>
                  <a:close/>
                  <a:moveTo>
                    <a:pt x="622" y="69"/>
                  </a:moveTo>
                  <a:cubicBezTo>
                    <a:pt x="620" y="69"/>
                    <a:pt x="620" y="70"/>
                    <a:pt x="620" y="72"/>
                  </a:cubicBezTo>
                  <a:cubicBezTo>
                    <a:pt x="622" y="71"/>
                    <a:pt x="623" y="71"/>
                    <a:pt x="622" y="69"/>
                  </a:cubicBezTo>
                  <a:close/>
                  <a:moveTo>
                    <a:pt x="672" y="141"/>
                  </a:moveTo>
                  <a:cubicBezTo>
                    <a:pt x="670" y="138"/>
                    <a:pt x="669" y="139"/>
                    <a:pt x="668" y="138"/>
                  </a:cubicBezTo>
                  <a:cubicBezTo>
                    <a:pt x="669" y="140"/>
                    <a:pt x="667" y="142"/>
                    <a:pt x="669" y="142"/>
                  </a:cubicBezTo>
                  <a:cubicBezTo>
                    <a:pt x="668" y="139"/>
                    <a:pt x="671" y="143"/>
                    <a:pt x="672" y="141"/>
                  </a:cubicBezTo>
                  <a:close/>
                  <a:moveTo>
                    <a:pt x="683" y="150"/>
                  </a:moveTo>
                  <a:cubicBezTo>
                    <a:pt x="682" y="149"/>
                    <a:pt x="682" y="149"/>
                    <a:pt x="682" y="149"/>
                  </a:cubicBezTo>
                  <a:cubicBezTo>
                    <a:pt x="682" y="149"/>
                    <a:pt x="683" y="148"/>
                    <a:pt x="682" y="148"/>
                  </a:cubicBezTo>
                  <a:cubicBezTo>
                    <a:pt x="682" y="148"/>
                    <a:pt x="677" y="138"/>
                    <a:pt x="677" y="147"/>
                  </a:cubicBezTo>
                  <a:cubicBezTo>
                    <a:pt x="678" y="145"/>
                    <a:pt x="677" y="148"/>
                    <a:pt x="678" y="149"/>
                  </a:cubicBezTo>
                  <a:cubicBezTo>
                    <a:pt x="680" y="149"/>
                    <a:pt x="681" y="151"/>
                    <a:pt x="683" y="150"/>
                  </a:cubicBezTo>
                  <a:close/>
                  <a:moveTo>
                    <a:pt x="628" y="64"/>
                  </a:moveTo>
                  <a:cubicBezTo>
                    <a:pt x="629" y="66"/>
                    <a:pt x="625" y="67"/>
                    <a:pt x="627" y="69"/>
                  </a:cubicBezTo>
                  <a:cubicBezTo>
                    <a:pt x="629" y="69"/>
                    <a:pt x="631" y="65"/>
                    <a:pt x="628" y="64"/>
                  </a:cubicBezTo>
                  <a:close/>
                  <a:moveTo>
                    <a:pt x="669" y="125"/>
                  </a:moveTo>
                  <a:cubicBezTo>
                    <a:pt x="668" y="122"/>
                    <a:pt x="665" y="124"/>
                    <a:pt x="666" y="126"/>
                  </a:cubicBezTo>
                  <a:cubicBezTo>
                    <a:pt x="668" y="127"/>
                    <a:pt x="668" y="127"/>
                    <a:pt x="669" y="125"/>
                  </a:cubicBezTo>
                  <a:close/>
                  <a:moveTo>
                    <a:pt x="639" y="75"/>
                  </a:moveTo>
                  <a:cubicBezTo>
                    <a:pt x="642" y="74"/>
                    <a:pt x="640" y="71"/>
                    <a:pt x="638" y="68"/>
                  </a:cubicBezTo>
                  <a:cubicBezTo>
                    <a:pt x="634" y="70"/>
                    <a:pt x="640" y="72"/>
                    <a:pt x="639" y="75"/>
                  </a:cubicBezTo>
                  <a:close/>
                  <a:moveTo>
                    <a:pt x="627" y="58"/>
                  </a:moveTo>
                  <a:cubicBezTo>
                    <a:pt x="628" y="57"/>
                    <a:pt x="631" y="53"/>
                    <a:pt x="628" y="49"/>
                  </a:cubicBezTo>
                  <a:cubicBezTo>
                    <a:pt x="628" y="50"/>
                    <a:pt x="627" y="55"/>
                    <a:pt x="626" y="54"/>
                  </a:cubicBezTo>
                  <a:cubicBezTo>
                    <a:pt x="628" y="55"/>
                    <a:pt x="625" y="56"/>
                    <a:pt x="627" y="58"/>
                  </a:cubicBezTo>
                  <a:close/>
                  <a:moveTo>
                    <a:pt x="650" y="83"/>
                  </a:moveTo>
                  <a:cubicBezTo>
                    <a:pt x="649" y="82"/>
                    <a:pt x="649" y="81"/>
                    <a:pt x="648" y="80"/>
                  </a:cubicBezTo>
                  <a:cubicBezTo>
                    <a:pt x="647" y="81"/>
                    <a:pt x="647" y="82"/>
                    <a:pt x="647" y="83"/>
                  </a:cubicBezTo>
                  <a:cubicBezTo>
                    <a:pt x="648" y="81"/>
                    <a:pt x="649" y="85"/>
                    <a:pt x="650" y="83"/>
                  </a:cubicBezTo>
                  <a:close/>
                  <a:moveTo>
                    <a:pt x="646" y="68"/>
                  </a:moveTo>
                  <a:cubicBezTo>
                    <a:pt x="643" y="67"/>
                    <a:pt x="643" y="69"/>
                    <a:pt x="642" y="72"/>
                  </a:cubicBezTo>
                  <a:cubicBezTo>
                    <a:pt x="645" y="73"/>
                    <a:pt x="649" y="76"/>
                    <a:pt x="652" y="77"/>
                  </a:cubicBezTo>
                  <a:cubicBezTo>
                    <a:pt x="651" y="73"/>
                    <a:pt x="650" y="71"/>
                    <a:pt x="648" y="65"/>
                  </a:cubicBezTo>
                  <a:cubicBezTo>
                    <a:pt x="647" y="65"/>
                    <a:pt x="643" y="65"/>
                    <a:pt x="645" y="66"/>
                  </a:cubicBezTo>
                  <a:cubicBezTo>
                    <a:pt x="646" y="66"/>
                    <a:pt x="646" y="67"/>
                    <a:pt x="646" y="68"/>
                  </a:cubicBezTo>
                  <a:close/>
                  <a:moveTo>
                    <a:pt x="643" y="58"/>
                  </a:moveTo>
                  <a:cubicBezTo>
                    <a:pt x="641" y="58"/>
                    <a:pt x="640" y="57"/>
                    <a:pt x="639" y="59"/>
                  </a:cubicBezTo>
                  <a:cubicBezTo>
                    <a:pt x="640" y="60"/>
                    <a:pt x="641" y="64"/>
                    <a:pt x="642" y="64"/>
                  </a:cubicBezTo>
                  <a:cubicBezTo>
                    <a:pt x="641" y="62"/>
                    <a:pt x="643" y="60"/>
                    <a:pt x="643" y="58"/>
                  </a:cubicBezTo>
                  <a:close/>
                  <a:moveTo>
                    <a:pt x="671" y="102"/>
                  </a:moveTo>
                  <a:cubicBezTo>
                    <a:pt x="670" y="102"/>
                    <a:pt x="668" y="100"/>
                    <a:pt x="667" y="101"/>
                  </a:cubicBezTo>
                  <a:cubicBezTo>
                    <a:pt x="669" y="102"/>
                    <a:pt x="670" y="106"/>
                    <a:pt x="670" y="106"/>
                  </a:cubicBezTo>
                  <a:cubicBezTo>
                    <a:pt x="669" y="104"/>
                    <a:pt x="673" y="104"/>
                    <a:pt x="671" y="102"/>
                  </a:cubicBezTo>
                  <a:close/>
                  <a:moveTo>
                    <a:pt x="643" y="54"/>
                  </a:moveTo>
                  <a:cubicBezTo>
                    <a:pt x="641" y="56"/>
                    <a:pt x="642" y="53"/>
                    <a:pt x="641" y="51"/>
                  </a:cubicBezTo>
                  <a:cubicBezTo>
                    <a:pt x="639" y="52"/>
                    <a:pt x="639" y="52"/>
                    <a:pt x="639" y="52"/>
                  </a:cubicBezTo>
                  <a:cubicBezTo>
                    <a:pt x="640" y="54"/>
                    <a:pt x="641" y="54"/>
                    <a:pt x="642" y="56"/>
                  </a:cubicBezTo>
                  <a:cubicBezTo>
                    <a:pt x="642" y="55"/>
                    <a:pt x="643" y="55"/>
                    <a:pt x="643" y="54"/>
                  </a:cubicBezTo>
                  <a:close/>
                  <a:moveTo>
                    <a:pt x="894" y="427"/>
                  </a:moveTo>
                  <a:cubicBezTo>
                    <a:pt x="893" y="428"/>
                    <a:pt x="890" y="428"/>
                    <a:pt x="891" y="432"/>
                  </a:cubicBezTo>
                  <a:cubicBezTo>
                    <a:pt x="893" y="432"/>
                    <a:pt x="894" y="429"/>
                    <a:pt x="894" y="427"/>
                  </a:cubicBezTo>
                  <a:close/>
                  <a:moveTo>
                    <a:pt x="926" y="450"/>
                  </a:moveTo>
                  <a:cubicBezTo>
                    <a:pt x="924" y="451"/>
                    <a:pt x="923" y="450"/>
                    <a:pt x="920" y="450"/>
                  </a:cubicBezTo>
                  <a:cubicBezTo>
                    <a:pt x="921" y="452"/>
                    <a:pt x="922" y="454"/>
                    <a:pt x="923" y="456"/>
                  </a:cubicBezTo>
                  <a:cubicBezTo>
                    <a:pt x="925" y="455"/>
                    <a:pt x="927" y="453"/>
                    <a:pt x="926" y="450"/>
                  </a:cubicBezTo>
                  <a:close/>
                  <a:moveTo>
                    <a:pt x="940" y="465"/>
                  </a:moveTo>
                  <a:cubicBezTo>
                    <a:pt x="938" y="468"/>
                    <a:pt x="935" y="466"/>
                    <a:pt x="938" y="469"/>
                  </a:cubicBezTo>
                  <a:cubicBezTo>
                    <a:pt x="939" y="468"/>
                    <a:pt x="942" y="469"/>
                    <a:pt x="940" y="465"/>
                  </a:cubicBezTo>
                  <a:close/>
                  <a:moveTo>
                    <a:pt x="909" y="422"/>
                  </a:moveTo>
                  <a:cubicBezTo>
                    <a:pt x="911" y="421"/>
                    <a:pt x="911" y="421"/>
                    <a:pt x="911" y="421"/>
                  </a:cubicBezTo>
                  <a:cubicBezTo>
                    <a:pt x="908" y="418"/>
                    <a:pt x="908" y="418"/>
                    <a:pt x="905" y="414"/>
                  </a:cubicBezTo>
                  <a:cubicBezTo>
                    <a:pt x="904" y="416"/>
                    <a:pt x="904" y="416"/>
                    <a:pt x="904" y="416"/>
                  </a:cubicBezTo>
                  <a:cubicBezTo>
                    <a:pt x="906" y="419"/>
                    <a:pt x="909" y="418"/>
                    <a:pt x="909" y="422"/>
                  </a:cubicBezTo>
                  <a:close/>
                  <a:moveTo>
                    <a:pt x="756" y="185"/>
                  </a:moveTo>
                  <a:cubicBezTo>
                    <a:pt x="758" y="185"/>
                    <a:pt x="759" y="186"/>
                    <a:pt x="760" y="183"/>
                  </a:cubicBezTo>
                  <a:cubicBezTo>
                    <a:pt x="761" y="185"/>
                    <a:pt x="762" y="186"/>
                    <a:pt x="763" y="188"/>
                  </a:cubicBezTo>
                  <a:cubicBezTo>
                    <a:pt x="766" y="188"/>
                    <a:pt x="766" y="183"/>
                    <a:pt x="773" y="182"/>
                  </a:cubicBezTo>
                  <a:cubicBezTo>
                    <a:pt x="772" y="183"/>
                    <a:pt x="773" y="183"/>
                    <a:pt x="773" y="184"/>
                  </a:cubicBezTo>
                  <a:cubicBezTo>
                    <a:pt x="774" y="183"/>
                    <a:pt x="773" y="181"/>
                    <a:pt x="772" y="178"/>
                  </a:cubicBezTo>
                  <a:cubicBezTo>
                    <a:pt x="770" y="177"/>
                    <a:pt x="770" y="180"/>
                    <a:pt x="769" y="177"/>
                  </a:cubicBezTo>
                  <a:cubicBezTo>
                    <a:pt x="766" y="178"/>
                    <a:pt x="768" y="184"/>
                    <a:pt x="764" y="183"/>
                  </a:cubicBezTo>
                  <a:cubicBezTo>
                    <a:pt x="765" y="178"/>
                    <a:pt x="767" y="178"/>
                    <a:pt x="767" y="173"/>
                  </a:cubicBezTo>
                  <a:cubicBezTo>
                    <a:pt x="769" y="173"/>
                    <a:pt x="770" y="176"/>
                    <a:pt x="770" y="177"/>
                  </a:cubicBezTo>
                  <a:cubicBezTo>
                    <a:pt x="771" y="176"/>
                    <a:pt x="774" y="175"/>
                    <a:pt x="772" y="172"/>
                  </a:cubicBezTo>
                  <a:cubicBezTo>
                    <a:pt x="771" y="173"/>
                    <a:pt x="771" y="174"/>
                    <a:pt x="769" y="174"/>
                  </a:cubicBezTo>
                  <a:cubicBezTo>
                    <a:pt x="767" y="171"/>
                    <a:pt x="769" y="171"/>
                    <a:pt x="768" y="169"/>
                  </a:cubicBezTo>
                  <a:cubicBezTo>
                    <a:pt x="766" y="172"/>
                    <a:pt x="763" y="175"/>
                    <a:pt x="760" y="173"/>
                  </a:cubicBezTo>
                  <a:cubicBezTo>
                    <a:pt x="762" y="171"/>
                    <a:pt x="766" y="171"/>
                    <a:pt x="764" y="167"/>
                  </a:cubicBezTo>
                  <a:cubicBezTo>
                    <a:pt x="762" y="167"/>
                    <a:pt x="762" y="168"/>
                    <a:pt x="761" y="165"/>
                  </a:cubicBezTo>
                  <a:cubicBezTo>
                    <a:pt x="759" y="166"/>
                    <a:pt x="757" y="167"/>
                    <a:pt x="755" y="165"/>
                  </a:cubicBezTo>
                  <a:cubicBezTo>
                    <a:pt x="759" y="164"/>
                    <a:pt x="762" y="165"/>
                    <a:pt x="766" y="164"/>
                  </a:cubicBezTo>
                  <a:cubicBezTo>
                    <a:pt x="765" y="162"/>
                    <a:pt x="761" y="159"/>
                    <a:pt x="760" y="158"/>
                  </a:cubicBezTo>
                  <a:cubicBezTo>
                    <a:pt x="758" y="159"/>
                    <a:pt x="763" y="160"/>
                    <a:pt x="761" y="162"/>
                  </a:cubicBezTo>
                  <a:cubicBezTo>
                    <a:pt x="758" y="160"/>
                    <a:pt x="755" y="161"/>
                    <a:pt x="753" y="164"/>
                  </a:cubicBezTo>
                  <a:cubicBezTo>
                    <a:pt x="754" y="162"/>
                    <a:pt x="754" y="165"/>
                    <a:pt x="754" y="166"/>
                  </a:cubicBezTo>
                  <a:cubicBezTo>
                    <a:pt x="753" y="166"/>
                    <a:pt x="751" y="167"/>
                    <a:pt x="750" y="168"/>
                  </a:cubicBezTo>
                  <a:cubicBezTo>
                    <a:pt x="752" y="171"/>
                    <a:pt x="752" y="171"/>
                    <a:pt x="752" y="171"/>
                  </a:cubicBezTo>
                  <a:cubicBezTo>
                    <a:pt x="753" y="171"/>
                    <a:pt x="754" y="169"/>
                    <a:pt x="754" y="171"/>
                  </a:cubicBezTo>
                  <a:cubicBezTo>
                    <a:pt x="753" y="172"/>
                    <a:pt x="752" y="171"/>
                    <a:pt x="751" y="172"/>
                  </a:cubicBezTo>
                  <a:cubicBezTo>
                    <a:pt x="754" y="176"/>
                    <a:pt x="749" y="176"/>
                    <a:pt x="751" y="178"/>
                  </a:cubicBezTo>
                  <a:cubicBezTo>
                    <a:pt x="753" y="180"/>
                    <a:pt x="752" y="175"/>
                    <a:pt x="754" y="177"/>
                  </a:cubicBezTo>
                  <a:cubicBezTo>
                    <a:pt x="756" y="179"/>
                    <a:pt x="753" y="179"/>
                    <a:pt x="755" y="181"/>
                  </a:cubicBezTo>
                  <a:cubicBezTo>
                    <a:pt x="756" y="181"/>
                    <a:pt x="757" y="181"/>
                    <a:pt x="757" y="181"/>
                  </a:cubicBezTo>
                  <a:cubicBezTo>
                    <a:pt x="757" y="179"/>
                    <a:pt x="756" y="179"/>
                    <a:pt x="756" y="179"/>
                  </a:cubicBezTo>
                  <a:cubicBezTo>
                    <a:pt x="757" y="179"/>
                    <a:pt x="758" y="180"/>
                    <a:pt x="759" y="181"/>
                  </a:cubicBezTo>
                  <a:cubicBezTo>
                    <a:pt x="758" y="182"/>
                    <a:pt x="759" y="183"/>
                    <a:pt x="758" y="184"/>
                  </a:cubicBezTo>
                  <a:cubicBezTo>
                    <a:pt x="756" y="184"/>
                    <a:pt x="754" y="182"/>
                    <a:pt x="752" y="182"/>
                  </a:cubicBezTo>
                  <a:cubicBezTo>
                    <a:pt x="754" y="185"/>
                    <a:pt x="755" y="182"/>
                    <a:pt x="756" y="185"/>
                  </a:cubicBezTo>
                  <a:close/>
                  <a:moveTo>
                    <a:pt x="751" y="165"/>
                  </a:moveTo>
                  <a:cubicBezTo>
                    <a:pt x="752" y="164"/>
                    <a:pt x="752" y="162"/>
                    <a:pt x="753" y="160"/>
                  </a:cubicBezTo>
                  <a:cubicBezTo>
                    <a:pt x="752" y="160"/>
                    <a:pt x="750" y="158"/>
                    <a:pt x="749" y="159"/>
                  </a:cubicBezTo>
                  <a:cubicBezTo>
                    <a:pt x="750" y="163"/>
                    <a:pt x="747" y="160"/>
                    <a:pt x="745" y="161"/>
                  </a:cubicBezTo>
                  <a:cubicBezTo>
                    <a:pt x="748" y="163"/>
                    <a:pt x="747" y="163"/>
                    <a:pt x="745" y="164"/>
                  </a:cubicBezTo>
                  <a:cubicBezTo>
                    <a:pt x="748" y="168"/>
                    <a:pt x="748" y="159"/>
                    <a:pt x="751" y="165"/>
                  </a:cubicBezTo>
                  <a:close/>
                  <a:moveTo>
                    <a:pt x="764" y="192"/>
                  </a:moveTo>
                  <a:cubicBezTo>
                    <a:pt x="762" y="192"/>
                    <a:pt x="761" y="194"/>
                    <a:pt x="762" y="196"/>
                  </a:cubicBezTo>
                  <a:cubicBezTo>
                    <a:pt x="763" y="196"/>
                    <a:pt x="766" y="195"/>
                    <a:pt x="764" y="192"/>
                  </a:cubicBezTo>
                  <a:close/>
                  <a:moveTo>
                    <a:pt x="757" y="153"/>
                  </a:moveTo>
                  <a:cubicBezTo>
                    <a:pt x="757" y="155"/>
                    <a:pt x="756" y="158"/>
                    <a:pt x="754" y="160"/>
                  </a:cubicBezTo>
                  <a:cubicBezTo>
                    <a:pt x="758" y="160"/>
                    <a:pt x="760" y="157"/>
                    <a:pt x="761" y="153"/>
                  </a:cubicBezTo>
                  <a:cubicBezTo>
                    <a:pt x="762" y="155"/>
                    <a:pt x="760" y="156"/>
                    <a:pt x="761" y="157"/>
                  </a:cubicBezTo>
                  <a:cubicBezTo>
                    <a:pt x="763" y="154"/>
                    <a:pt x="763" y="156"/>
                    <a:pt x="765" y="156"/>
                  </a:cubicBezTo>
                  <a:cubicBezTo>
                    <a:pt x="763" y="155"/>
                    <a:pt x="764" y="153"/>
                    <a:pt x="763" y="150"/>
                  </a:cubicBezTo>
                  <a:cubicBezTo>
                    <a:pt x="761" y="153"/>
                    <a:pt x="759" y="154"/>
                    <a:pt x="757" y="151"/>
                  </a:cubicBezTo>
                  <a:cubicBezTo>
                    <a:pt x="757" y="150"/>
                    <a:pt x="759" y="150"/>
                    <a:pt x="757" y="148"/>
                  </a:cubicBezTo>
                  <a:cubicBezTo>
                    <a:pt x="757" y="149"/>
                    <a:pt x="754" y="151"/>
                    <a:pt x="753" y="153"/>
                  </a:cubicBezTo>
                  <a:cubicBezTo>
                    <a:pt x="751" y="153"/>
                    <a:pt x="752" y="150"/>
                    <a:pt x="750" y="151"/>
                  </a:cubicBezTo>
                  <a:cubicBezTo>
                    <a:pt x="752" y="155"/>
                    <a:pt x="748" y="154"/>
                    <a:pt x="748" y="156"/>
                  </a:cubicBezTo>
                  <a:cubicBezTo>
                    <a:pt x="752" y="160"/>
                    <a:pt x="755" y="152"/>
                    <a:pt x="757" y="153"/>
                  </a:cubicBezTo>
                  <a:close/>
                  <a:moveTo>
                    <a:pt x="720" y="101"/>
                  </a:moveTo>
                  <a:cubicBezTo>
                    <a:pt x="719" y="98"/>
                    <a:pt x="715" y="100"/>
                    <a:pt x="716" y="102"/>
                  </a:cubicBezTo>
                  <a:cubicBezTo>
                    <a:pt x="717" y="102"/>
                    <a:pt x="719" y="103"/>
                    <a:pt x="720" y="101"/>
                  </a:cubicBezTo>
                  <a:close/>
                  <a:moveTo>
                    <a:pt x="910" y="387"/>
                  </a:moveTo>
                  <a:cubicBezTo>
                    <a:pt x="907" y="383"/>
                    <a:pt x="907" y="383"/>
                    <a:pt x="907" y="383"/>
                  </a:cubicBezTo>
                  <a:cubicBezTo>
                    <a:pt x="905" y="384"/>
                    <a:pt x="905" y="384"/>
                    <a:pt x="905" y="384"/>
                  </a:cubicBezTo>
                  <a:cubicBezTo>
                    <a:pt x="907" y="386"/>
                    <a:pt x="908" y="387"/>
                    <a:pt x="910" y="387"/>
                  </a:cubicBezTo>
                  <a:close/>
                  <a:moveTo>
                    <a:pt x="724" y="104"/>
                  </a:moveTo>
                  <a:cubicBezTo>
                    <a:pt x="723" y="105"/>
                    <a:pt x="725" y="107"/>
                    <a:pt x="725" y="109"/>
                  </a:cubicBezTo>
                  <a:cubicBezTo>
                    <a:pt x="726" y="109"/>
                    <a:pt x="728" y="108"/>
                    <a:pt x="727" y="106"/>
                  </a:cubicBezTo>
                  <a:cubicBezTo>
                    <a:pt x="726" y="106"/>
                    <a:pt x="725" y="106"/>
                    <a:pt x="725" y="106"/>
                  </a:cubicBezTo>
                  <a:cubicBezTo>
                    <a:pt x="725" y="105"/>
                    <a:pt x="725" y="105"/>
                    <a:pt x="724" y="104"/>
                  </a:cubicBezTo>
                  <a:close/>
                  <a:moveTo>
                    <a:pt x="766" y="160"/>
                  </a:moveTo>
                  <a:cubicBezTo>
                    <a:pt x="765" y="157"/>
                    <a:pt x="765" y="157"/>
                    <a:pt x="765" y="157"/>
                  </a:cubicBezTo>
                  <a:cubicBezTo>
                    <a:pt x="764" y="157"/>
                    <a:pt x="763" y="158"/>
                    <a:pt x="763" y="158"/>
                  </a:cubicBezTo>
                  <a:cubicBezTo>
                    <a:pt x="764" y="161"/>
                    <a:pt x="765" y="161"/>
                    <a:pt x="766" y="160"/>
                  </a:cubicBezTo>
                  <a:close/>
                  <a:moveTo>
                    <a:pt x="730" y="103"/>
                  </a:moveTo>
                  <a:cubicBezTo>
                    <a:pt x="730" y="101"/>
                    <a:pt x="724" y="98"/>
                    <a:pt x="725" y="102"/>
                  </a:cubicBezTo>
                  <a:cubicBezTo>
                    <a:pt x="727" y="102"/>
                    <a:pt x="729" y="104"/>
                    <a:pt x="730" y="103"/>
                  </a:cubicBezTo>
                  <a:close/>
                  <a:moveTo>
                    <a:pt x="782" y="176"/>
                  </a:moveTo>
                  <a:cubicBezTo>
                    <a:pt x="782" y="177"/>
                    <a:pt x="782" y="177"/>
                    <a:pt x="782" y="178"/>
                  </a:cubicBezTo>
                  <a:cubicBezTo>
                    <a:pt x="782" y="179"/>
                    <a:pt x="783" y="179"/>
                    <a:pt x="784" y="180"/>
                  </a:cubicBezTo>
                  <a:cubicBezTo>
                    <a:pt x="785" y="180"/>
                    <a:pt x="784" y="176"/>
                    <a:pt x="782" y="176"/>
                  </a:cubicBezTo>
                  <a:close/>
                  <a:moveTo>
                    <a:pt x="759" y="133"/>
                  </a:moveTo>
                  <a:cubicBezTo>
                    <a:pt x="758" y="130"/>
                    <a:pt x="755" y="130"/>
                    <a:pt x="756" y="133"/>
                  </a:cubicBezTo>
                  <a:cubicBezTo>
                    <a:pt x="757" y="133"/>
                    <a:pt x="758" y="134"/>
                    <a:pt x="759" y="133"/>
                  </a:cubicBezTo>
                  <a:close/>
                  <a:moveTo>
                    <a:pt x="761" y="129"/>
                  </a:moveTo>
                  <a:cubicBezTo>
                    <a:pt x="760" y="128"/>
                    <a:pt x="762" y="127"/>
                    <a:pt x="761" y="126"/>
                  </a:cubicBezTo>
                  <a:cubicBezTo>
                    <a:pt x="760" y="126"/>
                    <a:pt x="759" y="126"/>
                    <a:pt x="758" y="127"/>
                  </a:cubicBezTo>
                  <a:cubicBezTo>
                    <a:pt x="759" y="129"/>
                    <a:pt x="760" y="129"/>
                    <a:pt x="761" y="129"/>
                  </a:cubicBezTo>
                  <a:close/>
                  <a:moveTo>
                    <a:pt x="892" y="278"/>
                  </a:moveTo>
                  <a:cubicBezTo>
                    <a:pt x="895" y="281"/>
                    <a:pt x="896" y="281"/>
                    <a:pt x="897" y="278"/>
                  </a:cubicBezTo>
                  <a:cubicBezTo>
                    <a:pt x="899" y="280"/>
                    <a:pt x="900" y="282"/>
                    <a:pt x="902" y="282"/>
                  </a:cubicBezTo>
                  <a:cubicBezTo>
                    <a:pt x="902" y="279"/>
                    <a:pt x="906" y="280"/>
                    <a:pt x="906" y="276"/>
                  </a:cubicBezTo>
                  <a:cubicBezTo>
                    <a:pt x="907" y="276"/>
                    <a:pt x="909" y="277"/>
                    <a:pt x="911" y="277"/>
                  </a:cubicBezTo>
                  <a:cubicBezTo>
                    <a:pt x="909" y="274"/>
                    <a:pt x="907" y="274"/>
                    <a:pt x="906" y="271"/>
                  </a:cubicBezTo>
                  <a:cubicBezTo>
                    <a:pt x="905" y="272"/>
                    <a:pt x="903" y="270"/>
                    <a:pt x="902" y="268"/>
                  </a:cubicBezTo>
                  <a:cubicBezTo>
                    <a:pt x="896" y="266"/>
                    <a:pt x="895" y="273"/>
                    <a:pt x="890" y="273"/>
                  </a:cubicBezTo>
                  <a:cubicBezTo>
                    <a:pt x="891" y="277"/>
                    <a:pt x="895" y="275"/>
                    <a:pt x="894" y="277"/>
                  </a:cubicBezTo>
                  <a:cubicBezTo>
                    <a:pt x="893" y="276"/>
                    <a:pt x="892" y="277"/>
                    <a:pt x="892" y="278"/>
                  </a:cubicBezTo>
                  <a:close/>
                  <a:moveTo>
                    <a:pt x="894" y="282"/>
                  </a:moveTo>
                  <a:cubicBezTo>
                    <a:pt x="892" y="280"/>
                    <a:pt x="890" y="279"/>
                    <a:pt x="889" y="277"/>
                  </a:cubicBezTo>
                  <a:cubicBezTo>
                    <a:pt x="885" y="285"/>
                    <a:pt x="879" y="279"/>
                    <a:pt x="880" y="289"/>
                  </a:cubicBezTo>
                  <a:cubicBezTo>
                    <a:pt x="880" y="288"/>
                    <a:pt x="881" y="288"/>
                    <a:pt x="882" y="288"/>
                  </a:cubicBezTo>
                  <a:cubicBezTo>
                    <a:pt x="877" y="289"/>
                    <a:pt x="877" y="292"/>
                    <a:pt x="871" y="295"/>
                  </a:cubicBezTo>
                  <a:cubicBezTo>
                    <a:pt x="874" y="297"/>
                    <a:pt x="876" y="297"/>
                    <a:pt x="878" y="297"/>
                  </a:cubicBezTo>
                  <a:cubicBezTo>
                    <a:pt x="878" y="296"/>
                    <a:pt x="875" y="296"/>
                    <a:pt x="876" y="294"/>
                  </a:cubicBezTo>
                  <a:cubicBezTo>
                    <a:pt x="878" y="295"/>
                    <a:pt x="879" y="295"/>
                    <a:pt x="880" y="293"/>
                  </a:cubicBezTo>
                  <a:cubicBezTo>
                    <a:pt x="887" y="298"/>
                    <a:pt x="893" y="288"/>
                    <a:pt x="900" y="286"/>
                  </a:cubicBezTo>
                  <a:cubicBezTo>
                    <a:pt x="898" y="283"/>
                    <a:pt x="895" y="285"/>
                    <a:pt x="894" y="280"/>
                  </a:cubicBezTo>
                  <a:cubicBezTo>
                    <a:pt x="893" y="280"/>
                    <a:pt x="894" y="282"/>
                    <a:pt x="894" y="282"/>
                  </a:cubicBezTo>
                  <a:close/>
                  <a:moveTo>
                    <a:pt x="921" y="339"/>
                  </a:moveTo>
                  <a:cubicBezTo>
                    <a:pt x="920" y="336"/>
                    <a:pt x="917" y="338"/>
                    <a:pt x="919" y="340"/>
                  </a:cubicBezTo>
                  <a:lnTo>
                    <a:pt x="921" y="339"/>
                  </a:lnTo>
                  <a:close/>
                  <a:moveTo>
                    <a:pt x="803" y="165"/>
                  </a:moveTo>
                  <a:cubicBezTo>
                    <a:pt x="806" y="162"/>
                    <a:pt x="799" y="159"/>
                    <a:pt x="803" y="165"/>
                  </a:cubicBezTo>
                  <a:close/>
                  <a:moveTo>
                    <a:pt x="808" y="166"/>
                  </a:moveTo>
                  <a:cubicBezTo>
                    <a:pt x="807" y="163"/>
                    <a:pt x="804" y="165"/>
                    <a:pt x="805" y="167"/>
                  </a:cubicBezTo>
                  <a:cubicBezTo>
                    <a:pt x="806" y="166"/>
                    <a:pt x="807" y="167"/>
                    <a:pt x="808" y="166"/>
                  </a:cubicBezTo>
                  <a:close/>
                  <a:moveTo>
                    <a:pt x="927" y="347"/>
                  </a:moveTo>
                  <a:cubicBezTo>
                    <a:pt x="928" y="346"/>
                    <a:pt x="929" y="344"/>
                    <a:pt x="929" y="343"/>
                  </a:cubicBezTo>
                  <a:cubicBezTo>
                    <a:pt x="927" y="344"/>
                    <a:pt x="926" y="341"/>
                    <a:pt x="924" y="344"/>
                  </a:cubicBezTo>
                  <a:cubicBezTo>
                    <a:pt x="925" y="345"/>
                    <a:pt x="926" y="346"/>
                    <a:pt x="927" y="347"/>
                  </a:cubicBezTo>
                  <a:close/>
                  <a:moveTo>
                    <a:pt x="937" y="332"/>
                  </a:moveTo>
                  <a:cubicBezTo>
                    <a:pt x="935" y="329"/>
                    <a:pt x="937" y="328"/>
                    <a:pt x="939" y="327"/>
                  </a:cubicBezTo>
                  <a:cubicBezTo>
                    <a:pt x="937" y="324"/>
                    <a:pt x="935" y="327"/>
                    <a:pt x="934" y="324"/>
                  </a:cubicBezTo>
                  <a:cubicBezTo>
                    <a:pt x="933" y="325"/>
                    <a:pt x="929" y="325"/>
                    <a:pt x="931" y="328"/>
                  </a:cubicBezTo>
                  <a:cubicBezTo>
                    <a:pt x="933" y="329"/>
                    <a:pt x="931" y="324"/>
                    <a:pt x="934" y="327"/>
                  </a:cubicBezTo>
                  <a:cubicBezTo>
                    <a:pt x="933" y="329"/>
                    <a:pt x="933" y="331"/>
                    <a:pt x="934" y="333"/>
                  </a:cubicBezTo>
                  <a:cubicBezTo>
                    <a:pt x="935" y="333"/>
                    <a:pt x="936" y="334"/>
                    <a:pt x="937" y="332"/>
                  </a:cubicBezTo>
                  <a:close/>
                  <a:moveTo>
                    <a:pt x="830" y="159"/>
                  </a:moveTo>
                  <a:cubicBezTo>
                    <a:pt x="828" y="156"/>
                    <a:pt x="825" y="157"/>
                    <a:pt x="827" y="160"/>
                  </a:cubicBezTo>
                  <a:cubicBezTo>
                    <a:pt x="828" y="160"/>
                    <a:pt x="829" y="160"/>
                    <a:pt x="830" y="159"/>
                  </a:cubicBezTo>
                  <a:close/>
                  <a:moveTo>
                    <a:pt x="838" y="169"/>
                  </a:moveTo>
                  <a:cubicBezTo>
                    <a:pt x="839" y="171"/>
                    <a:pt x="840" y="169"/>
                    <a:pt x="841" y="169"/>
                  </a:cubicBezTo>
                  <a:cubicBezTo>
                    <a:pt x="840" y="166"/>
                    <a:pt x="839" y="168"/>
                    <a:pt x="838" y="169"/>
                  </a:cubicBezTo>
                  <a:close/>
                  <a:moveTo>
                    <a:pt x="845" y="159"/>
                  </a:moveTo>
                  <a:cubicBezTo>
                    <a:pt x="844" y="159"/>
                    <a:pt x="840" y="158"/>
                    <a:pt x="840" y="161"/>
                  </a:cubicBezTo>
                  <a:cubicBezTo>
                    <a:pt x="841" y="160"/>
                    <a:pt x="842" y="163"/>
                    <a:pt x="841" y="163"/>
                  </a:cubicBezTo>
                  <a:cubicBezTo>
                    <a:pt x="837" y="162"/>
                    <a:pt x="832" y="165"/>
                    <a:pt x="836" y="169"/>
                  </a:cubicBezTo>
                  <a:cubicBezTo>
                    <a:pt x="836" y="165"/>
                    <a:pt x="840" y="165"/>
                    <a:pt x="843" y="165"/>
                  </a:cubicBezTo>
                  <a:cubicBezTo>
                    <a:pt x="842" y="166"/>
                    <a:pt x="841" y="167"/>
                    <a:pt x="841" y="169"/>
                  </a:cubicBezTo>
                  <a:cubicBezTo>
                    <a:pt x="847" y="172"/>
                    <a:pt x="849" y="168"/>
                    <a:pt x="852" y="165"/>
                  </a:cubicBezTo>
                  <a:cubicBezTo>
                    <a:pt x="849" y="160"/>
                    <a:pt x="847" y="166"/>
                    <a:pt x="845" y="166"/>
                  </a:cubicBezTo>
                  <a:cubicBezTo>
                    <a:pt x="845" y="162"/>
                    <a:pt x="843" y="164"/>
                    <a:pt x="841" y="162"/>
                  </a:cubicBezTo>
                  <a:cubicBezTo>
                    <a:pt x="842" y="162"/>
                    <a:pt x="847" y="162"/>
                    <a:pt x="845" y="159"/>
                  </a:cubicBezTo>
                  <a:close/>
                  <a:moveTo>
                    <a:pt x="917" y="280"/>
                  </a:moveTo>
                  <a:cubicBezTo>
                    <a:pt x="920" y="281"/>
                    <a:pt x="921" y="283"/>
                    <a:pt x="921" y="285"/>
                  </a:cubicBezTo>
                  <a:cubicBezTo>
                    <a:pt x="924" y="285"/>
                    <a:pt x="920" y="282"/>
                    <a:pt x="923" y="281"/>
                  </a:cubicBezTo>
                  <a:cubicBezTo>
                    <a:pt x="917" y="278"/>
                    <a:pt x="917" y="274"/>
                    <a:pt x="912" y="271"/>
                  </a:cubicBezTo>
                  <a:cubicBezTo>
                    <a:pt x="911" y="272"/>
                    <a:pt x="911" y="274"/>
                    <a:pt x="912" y="277"/>
                  </a:cubicBezTo>
                  <a:cubicBezTo>
                    <a:pt x="913" y="278"/>
                    <a:pt x="915" y="276"/>
                    <a:pt x="916" y="277"/>
                  </a:cubicBezTo>
                  <a:cubicBezTo>
                    <a:pt x="916" y="280"/>
                    <a:pt x="913" y="279"/>
                    <a:pt x="914" y="282"/>
                  </a:cubicBezTo>
                  <a:cubicBezTo>
                    <a:pt x="917" y="283"/>
                    <a:pt x="916" y="282"/>
                    <a:pt x="917" y="280"/>
                  </a:cubicBezTo>
                  <a:close/>
                  <a:moveTo>
                    <a:pt x="851" y="154"/>
                  </a:moveTo>
                  <a:cubicBezTo>
                    <a:pt x="849" y="156"/>
                    <a:pt x="847" y="154"/>
                    <a:pt x="848" y="158"/>
                  </a:cubicBezTo>
                  <a:cubicBezTo>
                    <a:pt x="850" y="159"/>
                    <a:pt x="851" y="157"/>
                    <a:pt x="851" y="154"/>
                  </a:cubicBezTo>
                  <a:close/>
                  <a:moveTo>
                    <a:pt x="227" y="491"/>
                  </a:moveTo>
                  <a:cubicBezTo>
                    <a:pt x="225" y="489"/>
                    <a:pt x="226" y="488"/>
                    <a:pt x="226" y="487"/>
                  </a:cubicBezTo>
                  <a:cubicBezTo>
                    <a:pt x="224" y="487"/>
                    <a:pt x="223" y="489"/>
                    <a:pt x="221" y="491"/>
                  </a:cubicBezTo>
                  <a:cubicBezTo>
                    <a:pt x="224" y="494"/>
                    <a:pt x="224" y="489"/>
                    <a:pt x="227" y="491"/>
                  </a:cubicBezTo>
                  <a:close/>
                  <a:moveTo>
                    <a:pt x="237" y="498"/>
                  </a:moveTo>
                  <a:cubicBezTo>
                    <a:pt x="238" y="496"/>
                    <a:pt x="239" y="497"/>
                    <a:pt x="241" y="495"/>
                  </a:cubicBezTo>
                  <a:cubicBezTo>
                    <a:pt x="239" y="492"/>
                    <a:pt x="242" y="494"/>
                    <a:pt x="241" y="491"/>
                  </a:cubicBezTo>
                  <a:cubicBezTo>
                    <a:pt x="238" y="492"/>
                    <a:pt x="235" y="493"/>
                    <a:pt x="237" y="498"/>
                  </a:cubicBezTo>
                  <a:close/>
                  <a:moveTo>
                    <a:pt x="233" y="493"/>
                  </a:moveTo>
                  <a:cubicBezTo>
                    <a:pt x="234" y="494"/>
                    <a:pt x="236" y="493"/>
                    <a:pt x="237" y="492"/>
                  </a:cubicBezTo>
                  <a:cubicBezTo>
                    <a:pt x="237" y="491"/>
                    <a:pt x="237" y="490"/>
                    <a:pt x="237" y="488"/>
                  </a:cubicBezTo>
                  <a:cubicBezTo>
                    <a:pt x="235" y="488"/>
                    <a:pt x="232" y="492"/>
                    <a:pt x="236" y="491"/>
                  </a:cubicBezTo>
                  <a:cubicBezTo>
                    <a:pt x="235" y="493"/>
                    <a:pt x="231" y="490"/>
                    <a:pt x="233" y="493"/>
                  </a:cubicBezTo>
                  <a:close/>
                  <a:moveTo>
                    <a:pt x="847" y="510"/>
                  </a:moveTo>
                  <a:cubicBezTo>
                    <a:pt x="848" y="507"/>
                    <a:pt x="854" y="511"/>
                    <a:pt x="856" y="514"/>
                  </a:cubicBezTo>
                  <a:cubicBezTo>
                    <a:pt x="856" y="513"/>
                    <a:pt x="858" y="512"/>
                    <a:pt x="858" y="510"/>
                  </a:cubicBezTo>
                  <a:cubicBezTo>
                    <a:pt x="856" y="508"/>
                    <a:pt x="853" y="512"/>
                    <a:pt x="852" y="507"/>
                  </a:cubicBezTo>
                  <a:cubicBezTo>
                    <a:pt x="851" y="508"/>
                    <a:pt x="850" y="509"/>
                    <a:pt x="848" y="507"/>
                  </a:cubicBezTo>
                  <a:cubicBezTo>
                    <a:pt x="847" y="508"/>
                    <a:pt x="844" y="507"/>
                    <a:pt x="847" y="510"/>
                  </a:cubicBezTo>
                  <a:close/>
                  <a:moveTo>
                    <a:pt x="969" y="369"/>
                  </a:moveTo>
                  <a:cubicBezTo>
                    <a:pt x="969" y="368"/>
                    <a:pt x="971" y="367"/>
                    <a:pt x="969" y="365"/>
                  </a:cubicBezTo>
                  <a:cubicBezTo>
                    <a:pt x="969" y="367"/>
                    <a:pt x="966" y="365"/>
                    <a:pt x="967" y="366"/>
                  </a:cubicBezTo>
                  <a:cubicBezTo>
                    <a:pt x="968" y="366"/>
                    <a:pt x="968" y="367"/>
                    <a:pt x="969" y="369"/>
                  </a:cubicBezTo>
                  <a:close/>
                  <a:moveTo>
                    <a:pt x="679" y="94"/>
                  </a:moveTo>
                  <a:cubicBezTo>
                    <a:pt x="680" y="95"/>
                    <a:pt x="680" y="95"/>
                    <a:pt x="681" y="95"/>
                  </a:cubicBezTo>
                  <a:cubicBezTo>
                    <a:pt x="678" y="91"/>
                    <a:pt x="677" y="94"/>
                    <a:pt x="677" y="95"/>
                  </a:cubicBezTo>
                  <a:cubicBezTo>
                    <a:pt x="678" y="96"/>
                    <a:pt x="679" y="95"/>
                    <a:pt x="679" y="94"/>
                  </a:cubicBezTo>
                  <a:close/>
                  <a:moveTo>
                    <a:pt x="239" y="528"/>
                  </a:moveTo>
                  <a:cubicBezTo>
                    <a:pt x="240" y="527"/>
                    <a:pt x="243" y="528"/>
                    <a:pt x="243" y="526"/>
                  </a:cubicBezTo>
                  <a:cubicBezTo>
                    <a:pt x="241" y="527"/>
                    <a:pt x="238" y="524"/>
                    <a:pt x="239" y="528"/>
                  </a:cubicBezTo>
                  <a:close/>
                  <a:moveTo>
                    <a:pt x="378" y="540"/>
                  </a:moveTo>
                  <a:cubicBezTo>
                    <a:pt x="380" y="542"/>
                    <a:pt x="377" y="542"/>
                    <a:pt x="378" y="544"/>
                  </a:cubicBezTo>
                  <a:cubicBezTo>
                    <a:pt x="380" y="542"/>
                    <a:pt x="379" y="543"/>
                    <a:pt x="380" y="546"/>
                  </a:cubicBezTo>
                  <a:cubicBezTo>
                    <a:pt x="381" y="545"/>
                    <a:pt x="382" y="543"/>
                    <a:pt x="383" y="542"/>
                  </a:cubicBezTo>
                  <a:cubicBezTo>
                    <a:pt x="384" y="542"/>
                    <a:pt x="386" y="544"/>
                    <a:pt x="387" y="544"/>
                  </a:cubicBezTo>
                  <a:cubicBezTo>
                    <a:pt x="386" y="542"/>
                    <a:pt x="389" y="546"/>
                    <a:pt x="389" y="544"/>
                  </a:cubicBezTo>
                  <a:cubicBezTo>
                    <a:pt x="388" y="542"/>
                    <a:pt x="387" y="542"/>
                    <a:pt x="386" y="541"/>
                  </a:cubicBezTo>
                  <a:cubicBezTo>
                    <a:pt x="387" y="540"/>
                    <a:pt x="386" y="540"/>
                    <a:pt x="387" y="539"/>
                  </a:cubicBezTo>
                  <a:cubicBezTo>
                    <a:pt x="388" y="541"/>
                    <a:pt x="390" y="542"/>
                    <a:pt x="391" y="541"/>
                  </a:cubicBezTo>
                  <a:cubicBezTo>
                    <a:pt x="390" y="540"/>
                    <a:pt x="389" y="540"/>
                    <a:pt x="390" y="539"/>
                  </a:cubicBezTo>
                  <a:cubicBezTo>
                    <a:pt x="391" y="540"/>
                    <a:pt x="393" y="535"/>
                    <a:pt x="393" y="540"/>
                  </a:cubicBezTo>
                  <a:cubicBezTo>
                    <a:pt x="394" y="539"/>
                    <a:pt x="395" y="537"/>
                    <a:pt x="396" y="540"/>
                  </a:cubicBezTo>
                  <a:cubicBezTo>
                    <a:pt x="396" y="537"/>
                    <a:pt x="401" y="541"/>
                    <a:pt x="399" y="536"/>
                  </a:cubicBezTo>
                  <a:cubicBezTo>
                    <a:pt x="395" y="536"/>
                    <a:pt x="394" y="533"/>
                    <a:pt x="390" y="530"/>
                  </a:cubicBezTo>
                  <a:cubicBezTo>
                    <a:pt x="389" y="532"/>
                    <a:pt x="392" y="532"/>
                    <a:pt x="391" y="534"/>
                  </a:cubicBezTo>
                  <a:cubicBezTo>
                    <a:pt x="389" y="532"/>
                    <a:pt x="390" y="536"/>
                    <a:pt x="390" y="537"/>
                  </a:cubicBezTo>
                  <a:cubicBezTo>
                    <a:pt x="385" y="539"/>
                    <a:pt x="382" y="538"/>
                    <a:pt x="380" y="543"/>
                  </a:cubicBezTo>
                  <a:cubicBezTo>
                    <a:pt x="379" y="542"/>
                    <a:pt x="380" y="539"/>
                    <a:pt x="378" y="540"/>
                  </a:cubicBezTo>
                  <a:close/>
                  <a:moveTo>
                    <a:pt x="264" y="669"/>
                  </a:moveTo>
                  <a:cubicBezTo>
                    <a:pt x="265" y="667"/>
                    <a:pt x="267" y="668"/>
                    <a:pt x="268" y="668"/>
                  </a:cubicBezTo>
                  <a:cubicBezTo>
                    <a:pt x="267" y="666"/>
                    <a:pt x="266" y="663"/>
                    <a:pt x="266" y="661"/>
                  </a:cubicBezTo>
                  <a:cubicBezTo>
                    <a:pt x="266" y="665"/>
                    <a:pt x="265" y="667"/>
                    <a:pt x="264" y="669"/>
                  </a:cubicBezTo>
                  <a:close/>
                  <a:moveTo>
                    <a:pt x="125" y="722"/>
                  </a:moveTo>
                  <a:cubicBezTo>
                    <a:pt x="124" y="719"/>
                    <a:pt x="121" y="722"/>
                    <a:pt x="121" y="722"/>
                  </a:cubicBezTo>
                  <a:cubicBezTo>
                    <a:pt x="123" y="722"/>
                    <a:pt x="124" y="724"/>
                    <a:pt x="125" y="722"/>
                  </a:cubicBezTo>
                  <a:close/>
                  <a:moveTo>
                    <a:pt x="106" y="690"/>
                  </a:moveTo>
                  <a:cubicBezTo>
                    <a:pt x="105" y="691"/>
                    <a:pt x="105" y="692"/>
                    <a:pt x="105" y="694"/>
                  </a:cubicBezTo>
                  <a:cubicBezTo>
                    <a:pt x="107" y="693"/>
                    <a:pt x="106" y="696"/>
                    <a:pt x="106" y="697"/>
                  </a:cubicBezTo>
                  <a:cubicBezTo>
                    <a:pt x="107" y="697"/>
                    <a:pt x="108" y="696"/>
                    <a:pt x="108" y="696"/>
                  </a:cubicBezTo>
                  <a:cubicBezTo>
                    <a:pt x="107" y="694"/>
                    <a:pt x="106" y="695"/>
                    <a:pt x="105" y="692"/>
                  </a:cubicBezTo>
                  <a:cubicBezTo>
                    <a:pt x="106" y="692"/>
                    <a:pt x="108" y="691"/>
                    <a:pt x="106" y="690"/>
                  </a:cubicBezTo>
                  <a:close/>
                  <a:moveTo>
                    <a:pt x="175" y="793"/>
                  </a:moveTo>
                  <a:cubicBezTo>
                    <a:pt x="179" y="793"/>
                    <a:pt x="179" y="791"/>
                    <a:pt x="182" y="792"/>
                  </a:cubicBezTo>
                  <a:cubicBezTo>
                    <a:pt x="180" y="789"/>
                    <a:pt x="173" y="793"/>
                    <a:pt x="173" y="791"/>
                  </a:cubicBezTo>
                  <a:lnTo>
                    <a:pt x="175" y="793"/>
                  </a:lnTo>
                  <a:close/>
                  <a:moveTo>
                    <a:pt x="265" y="900"/>
                  </a:moveTo>
                  <a:cubicBezTo>
                    <a:pt x="268" y="903"/>
                    <a:pt x="263" y="901"/>
                    <a:pt x="262" y="902"/>
                  </a:cubicBezTo>
                  <a:cubicBezTo>
                    <a:pt x="268" y="905"/>
                    <a:pt x="272" y="900"/>
                    <a:pt x="276" y="899"/>
                  </a:cubicBezTo>
                  <a:cubicBezTo>
                    <a:pt x="274" y="895"/>
                    <a:pt x="275" y="901"/>
                    <a:pt x="272" y="898"/>
                  </a:cubicBezTo>
                  <a:cubicBezTo>
                    <a:pt x="270" y="899"/>
                    <a:pt x="273" y="901"/>
                    <a:pt x="271" y="901"/>
                  </a:cubicBezTo>
                  <a:cubicBezTo>
                    <a:pt x="268" y="898"/>
                    <a:pt x="267" y="902"/>
                    <a:pt x="265" y="900"/>
                  </a:cubicBezTo>
                  <a:close/>
                  <a:moveTo>
                    <a:pt x="200" y="795"/>
                  </a:moveTo>
                  <a:cubicBezTo>
                    <a:pt x="199" y="794"/>
                    <a:pt x="195" y="792"/>
                    <a:pt x="195" y="794"/>
                  </a:cubicBezTo>
                  <a:cubicBezTo>
                    <a:pt x="196" y="792"/>
                    <a:pt x="198" y="797"/>
                    <a:pt x="200" y="795"/>
                  </a:cubicBezTo>
                  <a:close/>
                  <a:moveTo>
                    <a:pt x="152" y="712"/>
                  </a:moveTo>
                  <a:cubicBezTo>
                    <a:pt x="150" y="711"/>
                    <a:pt x="147" y="714"/>
                    <a:pt x="147" y="710"/>
                  </a:cubicBezTo>
                  <a:cubicBezTo>
                    <a:pt x="146" y="711"/>
                    <a:pt x="145" y="708"/>
                    <a:pt x="143" y="710"/>
                  </a:cubicBezTo>
                  <a:cubicBezTo>
                    <a:pt x="145" y="714"/>
                    <a:pt x="146" y="711"/>
                    <a:pt x="148" y="714"/>
                  </a:cubicBezTo>
                  <a:cubicBezTo>
                    <a:pt x="147" y="716"/>
                    <a:pt x="145" y="715"/>
                    <a:pt x="145" y="717"/>
                  </a:cubicBezTo>
                  <a:cubicBezTo>
                    <a:pt x="147" y="715"/>
                    <a:pt x="150" y="720"/>
                    <a:pt x="150" y="718"/>
                  </a:cubicBezTo>
                  <a:cubicBezTo>
                    <a:pt x="148" y="716"/>
                    <a:pt x="148" y="714"/>
                    <a:pt x="149" y="713"/>
                  </a:cubicBezTo>
                  <a:cubicBezTo>
                    <a:pt x="150" y="714"/>
                    <a:pt x="152" y="713"/>
                    <a:pt x="152" y="712"/>
                  </a:cubicBezTo>
                  <a:close/>
                  <a:moveTo>
                    <a:pt x="70" y="588"/>
                  </a:moveTo>
                  <a:cubicBezTo>
                    <a:pt x="70" y="587"/>
                    <a:pt x="72" y="583"/>
                    <a:pt x="71" y="584"/>
                  </a:cubicBezTo>
                  <a:cubicBezTo>
                    <a:pt x="71" y="587"/>
                    <a:pt x="65" y="584"/>
                    <a:pt x="67" y="585"/>
                  </a:cubicBezTo>
                  <a:cubicBezTo>
                    <a:pt x="68" y="585"/>
                    <a:pt x="69" y="586"/>
                    <a:pt x="70" y="588"/>
                  </a:cubicBezTo>
                  <a:close/>
                  <a:moveTo>
                    <a:pt x="186" y="705"/>
                  </a:moveTo>
                  <a:cubicBezTo>
                    <a:pt x="183" y="704"/>
                    <a:pt x="181" y="706"/>
                    <a:pt x="179" y="708"/>
                  </a:cubicBezTo>
                  <a:cubicBezTo>
                    <a:pt x="178" y="709"/>
                    <a:pt x="179" y="707"/>
                    <a:pt x="178" y="706"/>
                  </a:cubicBezTo>
                  <a:cubicBezTo>
                    <a:pt x="183" y="705"/>
                    <a:pt x="184" y="702"/>
                    <a:pt x="186" y="697"/>
                  </a:cubicBezTo>
                  <a:cubicBezTo>
                    <a:pt x="187" y="701"/>
                    <a:pt x="194" y="695"/>
                    <a:pt x="194" y="692"/>
                  </a:cubicBezTo>
                  <a:cubicBezTo>
                    <a:pt x="193" y="692"/>
                    <a:pt x="193" y="692"/>
                    <a:pt x="192" y="691"/>
                  </a:cubicBezTo>
                  <a:cubicBezTo>
                    <a:pt x="192" y="696"/>
                    <a:pt x="189" y="693"/>
                    <a:pt x="188" y="697"/>
                  </a:cubicBezTo>
                  <a:cubicBezTo>
                    <a:pt x="187" y="694"/>
                    <a:pt x="187" y="694"/>
                    <a:pt x="187" y="694"/>
                  </a:cubicBezTo>
                  <a:cubicBezTo>
                    <a:pt x="184" y="696"/>
                    <a:pt x="181" y="697"/>
                    <a:pt x="183" y="701"/>
                  </a:cubicBezTo>
                  <a:cubicBezTo>
                    <a:pt x="180" y="703"/>
                    <a:pt x="179" y="698"/>
                    <a:pt x="176" y="700"/>
                  </a:cubicBezTo>
                  <a:cubicBezTo>
                    <a:pt x="175" y="704"/>
                    <a:pt x="173" y="706"/>
                    <a:pt x="172" y="709"/>
                  </a:cubicBezTo>
                  <a:cubicBezTo>
                    <a:pt x="173" y="709"/>
                    <a:pt x="173" y="709"/>
                    <a:pt x="174" y="710"/>
                  </a:cubicBezTo>
                  <a:cubicBezTo>
                    <a:pt x="175" y="710"/>
                    <a:pt x="174" y="709"/>
                    <a:pt x="176" y="709"/>
                  </a:cubicBezTo>
                  <a:cubicBezTo>
                    <a:pt x="174" y="712"/>
                    <a:pt x="170" y="714"/>
                    <a:pt x="167" y="714"/>
                  </a:cubicBezTo>
                  <a:cubicBezTo>
                    <a:pt x="165" y="715"/>
                    <a:pt x="166" y="717"/>
                    <a:pt x="166" y="718"/>
                  </a:cubicBezTo>
                  <a:cubicBezTo>
                    <a:pt x="164" y="720"/>
                    <a:pt x="164" y="717"/>
                    <a:pt x="164" y="715"/>
                  </a:cubicBezTo>
                  <a:cubicBezTo>
                    <a:pt x="167" y="712"/>
                    <a:pt x="168" y="712"/>
                    <a:pt x="170" y="710"/>
                  </a:cubicBezTo>
                  <a:cubicBezTo>
                    <a:pt x="167" y="706"/>
                    <a:pt x="163" y="709"/>
                    <a:pt x="164" y="712"/>
                  </a:cubicBezTo>
                  <a:cubicBezTo>
                    <a:pt x="163" y="712"/>
                    <a:pt x="162" y="710"/>
                    <a:pt x="161" y="709"/>
                  </a:cubicBezTo>
                  <a:cubicBezTo>
                    <a:pt x="159" y="710"/>
                    <a:pt x="159" y="711"/>
                    <a:pt x="156" y="712"/>
                  </a:cubicBezTo>
                  <a:cubicBezTo>
                    <a:pt x="154" y="709"/>
                    <a:pt x="154" y="709"/>
                    <a:pt x="154" y="709"/>
                  </a:cubicBezTo>
                  <a:cubicBezTo>
                    <a:pt x="155" y="707"/>
                    <a:pt x="157" y="708"/>
                    <a:pt x="159" y="707"/>
                  </a:cubicBezTo>
                  <a:cubicBezTo>
                    <a:pt x="160" y="706"/>
                    <a:pt x="158" y="707"/>
                    <a:pt x="157" y="704"/>
                  </a:cubicBezTo>
                  <a:cubicBezTo>
                    <a:pt x="158" y="702"/>
                    <a:pt x="161" y="704"/>
                    <a:pt x="162" y="701"/>
                  </a:cubicBezTo>
                  <a:cubicBezTo>
                    <a:pt x="162" y="703"/>
                    <a:pt x="161" y="704"/>
                    <a:pt x="161" y="706"/>
                  </a:cubicBezTo>
                  <a:cubicBezTo>
                    <a:pt x="162" y="707"/>
                    <a:pt x="163" y="707"/>
                    <a:pt x="164" y="707"/>
                  </a:cubicBezTo>
                  <a:cubicBezTo>
                    <a:pt x="164" y="705"/>
                    <a:pt x="164" y="703"/>
                    <a:pt x="165" y="702"/>
                  </a:cubicBezTo>
                  <a:cubicBezTo>
                    <a:pt x="164" y="701"/>
                    <a:pt x="162" y="700"/>
                    <a:pt x="163" y="698"/>
                  </a:cubicBezTo>
                  <a:cubicBezTo>
                    <a:pt x="163" y="699"/>
                    <a:pt x="168" y="698"/>
                    <a:pt x="168" y="695"/>
                  </a:cubicBezTo>
                  <a:cubicBezTo>
                    <a:pt x="171" y="696"/>
                    <a:pt x="170" y="698"/>
                    <a:pt x="170" y="700"/>
                  </a:cubicBezTo>
                  <a:cubicBezTo>
                    <a:pt x="172" y="701"/>
                    <a:pt x="172" y="699"/>
                    <a:pt x="173" y="697"/>
                  </a:cubicBezTo>
                  <a:cubicBezTo>
                    <a:pt x="172" y="696"/>
                    <a:pt x="170" y="696"/>
                    <a:pt x="170" y="694"/>
                  </a:cubicBezTo>
                  <a:cubicBezTo>
                    <a:pt x="173" y="696"/>
                    <a:pt x="173" y="693"/>
                    <a:pt x="176" y="691"/>
                  </a:cubicBezTo>
                  <a:cubicBezTo>
                    <a:pt x="178" y="693"/>
                    <a:pt x="180" y="691"/>
                    <a:pt x="182" y="693"/>
                  </a:cubicBezTo>
                  <a:cubicBezTo>
                    <a:pt x="184" y="691"/>
                    <a:pt x="182" y="689"/>
                    <a:pt x="183" y="688"/>
                  </a:cubicBezTo>
                  <a:cubicBezTo>
                    <a:pt x="185" y="694"/>
                    <a:pt x="202" y="685"/>
                    <a:pt x="193" y="683"/>
                  </a:cubicBezTo>
                  <a:cubicBezTo>
                    <a:pt x="191" y="682"/>
                    <a:pt x="196" y="682"/>
                    <a:pt x="195" y="681"/>
                  </a:cubicBezTo>
                  <a:cubicBezTo>
                    <a:pt x="195" y="682"/>
                    <a:pt x="197" y="683"/>
                    <a:pt x="199" y="682"/>
                  </a:cubicBezTo>
                  <a:cubicBezTo>
                    <a:pt x="200" y="681"/>
                    <a:pt x="200" y="680"/>
                    <a:pt x="199" y="679"/>
                  </a:cubicBezTo>
                  <a:cubicBezTo>
                    <a:pt x="201" y="680"/>
                    <a:pt x="202" y="679"/>
                    <a:pt x="204" y="677"/>
                  </a:cubicBezTo>
                  <a:cubicBezTo>
                    <a:pt x="203" y="675"/>
                    <a:pt x="202" y="677"/>
                    <a:pt x="201" y="676"/>
                  </a:cubicBezTo>
                  <a:cubicBezTo>
                    <a:pt x="201" y="673"/>
                    <a:pt x="205" y="678"/>
                    <a:pt x="206" y="677"/>
                  </a:cubicBezTo>
                  <a:cubicBezTo>
                    <a:pt x="205" y="676"/>
                    <a:pt x="206" y="673"/>
                    <a:pt x="205" y="673"/>
                  </a:cubicBezTo>
                  <a:cubicBezTo>
                    <a:pt x="207" y="674"/>
                    <a:pt x="218" y="677"/>
                    <a:pt x="216" y="667"/>
                  </a:cubicBezTo>
                  <a:cubicBezTo>
                    <a:pt x="218" y="669"/>
                    <a:pt x="219" y="666"/>
                    <a:pt x="221" y="670"/>
                  </a:cubicBezTo>
                  <a:cubicBezTo>
                    <a:pt x="223" y="667"/>
                    <a:pt x="223" y="665"/>
                    <a:pt x="225" y="668"/>
                  </a:cubicBezTo>
                  <a:cubicBezTo>
                    <a:pt x="226" y="665"/>
                    <a:pt x="232" y="666"/>
                    <a:pt x="230" y="661"/>
                  </a:cubicBezTo>
                  <a:cubicBezTo>
                    <a:pt x="231" y="661"/>
                    <a:pt x="235" y="664"/>
                    <a:pt x="233" y="660"/>
                  </a:cubicBezTo>
                  <a:cubicBezTo>
                    <a:pt x="236" y="664"/>
                    <a:pt x="238" y="661"/>
                    <a:pt x="241" y="661"/>
                  </a:cubicBezTo>
                  <a:cubicBezTo>
                    <a:pt x="240" y="665"/>
                    <a:pt x="234" y="662"/>
                    <a:pt x="235" y="668"/>
                  </a:cubicBezTo>
                  <a:cubicBezTo>
                    <a:pt x="233" y="670"/>
                    <a:pt x="235" y="666"/>
                    <a:pt x="234" y="665"/>
                  </a:cubicBezTo>
                  <a:cubicBezTo>
                    <a:pt x="230" y="667"/>
                    <a:pt x="228" y="668"/>
                    <a:pt x="226" y="672"/>
                  </a:cubicBezTo>
                  <a:cubicBezTo>
                    <a:pt x="230" y="671"/>
                    <a:pt x="234" y="669"/>
                    <a:pt x="238" y="669"/>
                  </a:cubicBezTo>
                  <a:cubicBezTo>
                    <a:pt x="239" y="671"/>
                    <a:pt x="235" y="671"/>
                    <a:pt x="238" y="674"/>
                  </a:cubicBezTo>
                  <a:cubicBezTo>
                    <a:pt x="234" y="671"/>
                    <a:pt x="232" y="678"/>
                    <a:pt x="230" y="675"/>
                  </a:cubicBezTo>
                  <a:cubicBezTo>
                    <a:pt x="229" y="676"/>
                    <a:pt x="229" y="677"/>
                    <a:pt x="228" y="677"/>
                  </a:cubicBezTo>
                  <a:cubicBezTo>
                    <a:pt x="229" y="678"/>
                    <a:pt x="229" y="678"/>
                    <a:pt x="230" y="677"/>
                  </a:cubicBezTo>
                  <a:cubicBezTo>
                    <a:pt x="230" y="681"/>
                    <a:pt x="225" y="677"/>
                    <a:pt x="224" y="679"/>
                  </a:cubicBezTo>
                  <a:cubicBezTo>
                    <a:pt x="227" y="683"/>
                    <a:pt x="221" y="683"/>
                    <a:pt x="220" y="687"/>
                  </a:cubicBezTo>
                  <a:cubicBezTo>
                    <a:pt x="219" y="686"/>
                    <a:pt x="219" y="685"/>
                    <a:pt x="220" y="684"/>
                  </a:cubicBezTo>
                  <a:cubicBezTo>
                    <a:pt x="219" y="684"/>
                    <a:pt x="218" y="685"/>
                    <a:pt x="216" y="684"/>
                  </a:cubicBezTo>
                  <a:cubicBezTo>
                    <a:pt x="217" y="689"/>
                    <a:pt x="211" y="690"/>
                    <a:pt x="210" y="694"/>
                  </a:cubicBezTo>
                  <a:cubicBezTo>
                    <a:pt x="209" y="695"/>
                    <a:pt x="208" y="695"/>
                    <a:pt x="207" y="693"/>
                  </a:cubicBezTo>
                  <a:cubicBezTo>
                    <a:pt x="205" y="694"/>
                    <a:pt x="208" y="697"/>
                    <a:pt x="206" y="698"/>
                  </a:cubicBezTo>
                  <a:cubicBezTo>
                    <a:pt x="205" y="696"/>
                    <a:pt x="206" y="695"/>
                    <a:pt x="206" y="693"/>
                  </a:cubicBezTo>
                  <a:cubicBezTo>
                    <a:pt x="202" y="691"/>
                    <a:pt x="203" y="695"/>
                    <a:pt x="200" y="695"/>
                  </a:cubicBezTo>
                  <a:cubicBezTo>
                    <a:pt x="199" y="697"/>
                    <a:pt x="202" y="697"/>
                    <a:pt x="201" y="700"/>
                  </a:cubicBezTo>
                  <a:cubicBezTo>
                    <a:pt x="200" y="698"/>
                    <a:pt x="198" y="701"/>
                    <a:pt x="197" y="698"/>
                  </a:cubicBezTo>
                  <a:cubicBezTo>
                    <a:pt x="195" y="700"/>
                    <a:pt x="195" y="700"/>
                    <a:pt x="193" y="700"/>
                  </a:cubicBezTo>
                  <a:cubicBezTo>
                    <a:pt x="193" y="700"/>
                    <a:pt x="193" y="701"/>
                    <a:pt x="193" y="703"/>
                  </a:cubicBezTo>
                  <a:cubicBezTo>
                    <a:pt x="195" y="704"/>
                    <a:pt x="195" y="700"/>
                    <a:pt x="197" y="700"/>
                  </a:cubicBezTo>
                  <a:cubicBezTo>
                    <a:pt x="197" y="705"/>
                    <a:pt x="195" y="705"/>
                    <a:pt x="191" y="704"/>
                  </a:cubicBezTo>
                  <a:cubicBezTo>
                    <a:pt x="190" y="702"/>
                    <a:pt x="191" y="702"/>
                    <a:pt x="193" y="701"/>
                  </a:cubicBezTo>
                  <a:cubicBezTo>
                    <a:pt x="190" y="699"/>
                    <a:pt x="184" y="700"/>
                    <a:pt x="186" y="705"/>
                  </a:cubicBezTo>
                  <a:close/>
                  <a:moveTo>
                    <a:pt x="177" y="694"/>
                  </a:moveTo>
                  <a:cubicBezTo>
                    <a:pt x="176" y="694"/>
                    <a:pt x="172" y="695"/>
                    <a:pt x="174" y="698"/>
                  </a:cubicBezTo>
                  <a:cubicBezTo>
                    <a:pt x="176" y="700"/>
                    <a:pt x="179" y="697"/>
                    <a:pt x="177" y="694"/>
                  </a:cubicBezTo>
                  <a:close/>
                  <a:moveTo>
                    <a:pt x="200" y="685"/>
                  </a:moveTo>
                  <a:cubicBezTo>
                    <a:pt x="199" y="688"/>
                    <a:pt x="198" y="684"/>
                    <a:pt x="197" y="686"/>
                  </a:cubicBezTo>
                  <a:cubicBezTo>
                    <a:pt x="201" y="689"/>
                    <a:pt x="195" y="689"/>
                    <a:pt x="198" y="693"/>
                  </a:cubicBezTo>
                  <a:cubicBezTo>
                    <a:pt x="199" y="691"/>
                    <a:pt x="202" y="690"/>
                    <a:pt x="200" y="685"/>
                  </a:cubicBezTo>
                  <a:close/>
                  <a:moveTo>
                    <a:pt x="216" y="680"/>
                  </a:moveTo>
                  <a:cubicBezTo>
                    <a:pt x="213" y="680"/>
                    <a:pt x="209" y="681"/>
                    <a:pt x="209" y="684"/>
                  </a:cubicBezTo>
                  <a:cubicBezTo>
                    <a:pt x="212" y="683"/>
                    <a:pt x="215" y="682"/>
                    <a:pt x="216" y="680"/>
                  </a:cubicBezTo>
                  <a:close/>
                  <a:moveTo>
                    <a:pt x="222" y="675"/>
                  </a:moveTo>
                  <a:cubicBezTo>
                    <a:pt x="220" y="671"/>
                    <a:pt x="217" y="674"/>
                    <a:pt x="218" y="677"/>
                  </a:cubicBezTo>
                  <a:cubicBezTo>
                    <a:pt x="219" y="677"/>
                    <a:pt x="222" y="677"/>
                    <a:pt x="222" y="675"/>
                  </a:cubicBezTo>
                  <a:close/>
                  <a:moveTo>
                    <a:pt x="227" y="673"/>
                  </a:moveTo>
                  <a:cubicBezTo>
                    <a:pt x="226" y="676"/>
                    <a:pt x="223" y="674"/>
                    <a:pt x="224" y="677"/>
                  </a:cubicBezTo>
                  <a:cubicBezTo>
                    <a:pt x="225" y="676"/>
                    <a:pt x="230" y="677"/>
                    <a:pt x="227" y="673"/>
                  </a:cubicBezTo>
                  <a:close/>
                  <a:moveTo>
                    <a:pt x="205" y="767"/>
                  </a:moveTo>
                  <a:cubicBezTo>
                    <a:pt x="203" y="769"/>
                    <a:pt x="203" y="769"/>
                    <a:pt x="203" y="769"/>
                  </a:cubicBezTo>
                  <a:cubicBezTo>
                    <a:pt x="204" y="770"/>
                    <a:pt x="203" y="771"/>
                    <a:pt x="204" y="771"/>
                  </a:cubicBezTo>
                  <a:cubicBezTo>
                    <a:pt x="203" y="769"/>
                    <a:pt x="207" y="769"/>
                    <a:pt x="205" y="767"/>
                  </a:cubicBezTo>
                  <a:close/>
                  <a:moveTo>
                    <a:pt x="115" y="615"/>
                  </a:moveTo>
                  <a:cubicBezTo>
                    <a:pt x="117" y="613"/>
                    <a:pt x="120" y="617"/>
                    <a:pt x="120" y="614"/>
                  </a:cubicBezTo>
                  <a:cubicBezTo>
                    <a:pt x="119" y="614"/>
                    <a:pt x="119" y="613"/>
                    <a:pt x="118" y="612"/>
                  </a:cubicBezTo>
                  <a:cubicBezTo>
                    <a:pt x="116" y="614"/>
                    <a:pt x="117" y="611"/>
                    <a:pt x="116" y="611"/>
                  </a:cubicBezTo>
                  <a:cubicBezTo>
                    <a:pt x="116" y="613"/>
                    <a:pt x="116" y="614"/>
                    <a:pt x="116" y="614"/>
                  </a:cubicBezTo>
                  <a:cubicBezTo>
                    <a:pt x="115" y="612"/>
                    <a:pt x="113" y="614"/>
                    <a:pt x="113" y="616"/>
                  </a:cubicBezTo>
                  <a:cubicBezTo>
                    <a:pt x="113" y="615"/>
                    <a:pt x="114" y="615"/>
                    <a:pt x="115" y="617"/>
                  </a:cubicBezTo>
                  <a:cubicBezTo>
                    <a:pt x="113" y="619"/>
                    <a:pt x="114" y="619"/>
                    <a:pt x="112" y="620"/>
                  </a:cubicBezTo>
                  <a:cubicBezTo>
                    <a:pt x="114" y="623"/>
                    <a:pt x="110" y="623"/>
                    <a:pt x="111" y="626"/>
                  </a:cubicBezTo>
                  <a:cubicBezTo>
                    <a:pt x="112" y="621"/>
                    <a:pt x="118" y="622"/>
                    <a:pt x="115" y="615"/>
                  </a:cubicBezTo>
                  <a:close/>
                  <a:moveTo>
                    <a:pt x="231" y="780"/>
                  </a:moveTo>
                  <a:cubicBezTo>
                    <a:pt x="229" y="777"/>
                    <a:pt x="229" y="777"/>
                    <a:pt x="229" y="777"/>
                  </a:cubicBezTo>
                  <a:cubicBezTo>
                    <a:pt x="227" y="780"/>
                    <a:pt x="223" y="778"/>
                    <a:pt x="223" y="780"/>
                  </a:cubicBezTo>
                  <a:cubicBezTo>
                    <a:pt x="225" y="782"/>
                    <a:pt x="227" y="779"/>
                    <a:pt x="229" y="779"/>
                  </a:cubicBezTo>
                  <a:cubicBezTo>
                    <a:pt x="230" y="785"/>
                    <a:pt x="226" y="789"/>
                    <a:pt x="221" y="785"/>
                  </a:cubicBezTo>
                  <a:cubicBezTo>
                    <a:pt x="222" y="783"/>
                    <a:pt x="223" y="785"/>
                    <a:pt x="224" y="784"/>
                  </a:cubicBezTo>
                  <a:cubicBezTo>
                    <a:pt x="222" y="782"/>
                    <a:pt x="217" y="785"/>
                    <a:pt x="219" y="788"/>
                  </a:cubicBezTo>
                  <a:cubicBezTo>
                    <a:pt x="222" y="786"/>
                    <a:pt x="225" y="789"/>
                    <a:pt x="229" y="789"/>
                  </a:cubicBezTo>
                  <a:cubicBezTo>
                    <a:pt x="228" y="789"/>
                    <a:pt x="227" y="787"/>
                    <a:pt x="228" y="787"/>
                  </a:cubicBezTo>
                  <a:cubicBezTo>
                    <a:pt x="230" y="791"/>
                    <a:pt x="229" y="786"/>
                    <a:pt x="232" y="788"/>
                  </a:cubicBezTo>
                  <a:cubicBezTo>
                    <a:pt x="230" y="788"/>
                    <a:pt x="232" y="792"/>
                    <a:pt x="233" y="791"/>
                  </a:cubicBezTo>
                  <a:cubicBezTo>
                    <a:pt x="232" y="789"/>
                    <a:pt x="233" y="788"/>
                    <a:pt x="233" y="786"/>
                  </a:cubicBezTo>
                  <a:cubicBezTo>
                    <a:pt x="232" y="788"/>
                    <a:pt x="231" y="786"/>
                    <a:pt x="230" y="785"/>
                  </a:cubicBezTo>
                  <a:cubicBezTo>
                    <a:pt x="231" y="785"/>
                    <a:pt x="230" y="784"/>
                    <a:pt x="230" y="783"/>
                  </a:cubicBezTo>
                  <a:cubicBezTo>
                    <a:pt x="233" y="785"/>
                    <a:pt x="234" y="786"/>
                    <a:pt x="236" y="786"/>
                  </a:cubicBezTo>
                  <a:cubicBezTo>
                    <a:pt x="235" y="784"/>
                    <a:pt x="234" y="784"/>
                    <a:pt x="234" y="782"/>
                  </a:cubicBezTo>
                  <a:cubicBezTo>
                    <a:pt x="232" y="785"/>
                    <a:pt x="231" y="781"/>
                    <a:pt x="229" y="781"/>
                  </a:cubicBezTo>
                  <a:lnTo>
                    <a:pt x="231" y="780"/>
                  </a:lnTo>
                  <a:close/>
                  <a:moveTo>
                    <a:pt x="226" y="791"/>
                  </a:moveTo>
                  <a:cubicBezTo>
                    <a:pt x="225" y="788"/>
                    <a:pt x="221" y="789"/>
                    <a:pt x="221" y="790"/>
                  </a:cubicBezTo>
                  <a:cubicBezTo>
                    <a:pt x="223" y="791"/>
                    <a:pt x="224" y="791"/>
                    <a:pt x="226" y="791"/>
                  </a:cubicBezTo>
                  <a:close/>
                  <a:moveTo>
                    <a:pt x="292" y="887"/>
                  </a:moveTo>
                  <a:cubicBezTo>
                    <a:pt x="293" y="889"/>
                    <a:pt x="294" y="888"/>
                    <a:pt x="295" y="891"/>
                  </a:cubicBezTo>
                  <a:cubicBezTo>
                    <a:pt x="299" y="888"/>
                    <a:pt x="296" y="889"/>
                    <a:pt x="292" y="887"/>
                  </a:cubicBezTo>
                  <a:close/>
                  <a:moveTo>
                    <a:pt x="187" y="707"/>
                  </a:moveTo>
                  <a:cubicBezTo>
                    <a:pt x="183" y="705"/>
                    <a:pt x="184" y="713"/>
                    <a:pt x="180" y="711"/>
                  </a:cubicBezTo>
                  <a:cubicBezTo>
                    <a:pt x="179" y="709"/>
                    <a:pt x="183" y="712"/>
                    <a:pt x="180" y="709"/>
                  </a:cubicBezTo>
                  <a:cubicBezTo>
                    <a:pt x="180" y="710"/>
                    <a:pt x="177" y="710"/>
                    <a:pt x="178" y="712"/>
                  </a:cubicBezTo>
                  <a:cubicBezTo>
                    <a:pt x="183" y="716"/>
                    <a:pt x="184" y="708"/>
                    <a:pt x="187" y="707"/>
                  </a:cubicBezTo>
                  <a:close/>
                  <a:moveTo>
                    <a:pt x="157" y="679"/>
                  </a:moveTo>
                  <a:cubicBezTo>
                    <a:pt x="159" y="682"/>
                    <a:pt x="159" y="682"/>
                    <a:pt x="159" y="682"/>
                  </a:cubicBezTo>
                  <a:cubicBezTo>
                    <a:pt x="164" y="680"/>
                    <a:pt x="160" y="681"/>
                    <a:pt x="157" y="679"/>
                  </a:cubicBezTo>
                  <a:close/>
                  <a:moveTo>
                    <a:pt x="190" y="717"/>
                  </a:moveTo>
                  <a:cubicBezTo>
                    <a:pt x="190" y="716"/>
                    <a:pt x="182" y="716"/>
                    <a:pt x="185" y="719"/>
                  </a:cubicBezTo>
                  <a:cubicBezTo>
                    <a:pt x="185" y="717"/>
                    <a:pt x="189" y="718"/>
                    <a:pt x="190" y="717"/>
                  </a:cubicBezTo>
                  <a:close/>
                  <a:moveTo>
                    <a:pt x="199" y="737"/>
                  </a:moveTo>
                  <a:cubicBezTo>
                    <a:pt x="203" y="736"/>
                    <a:pt x="205" y="736"/>
                    <a:pt x="207" y="731"/>
                  </a:cubicBezTo>
                  <a:cubicBezTo>
                    <a:pt x="205" y="733"/>
                    <a:pt x="194" y="733"/>
                    <a:pt x="199" y="737"/>
                  </a:cubicBezTo>
                  <a:close/>
                  <a:moveTo>
                    <a:pt x="129" y="614"/>
                  </a:moveTo>
                  <a:cubicBezTo>
                    <a:pt x="127" y="615"/>
                    <a:pt x="127" y="615"/>
                    <a:pt x="125" y="616"/>
                  </a:cubicBezTo>
                  <a:cubicBezTo>
                    <a:pt x="126" y="617"/>
                    <a:pt x="125" y="618"/>
                    <a:pt x="125" y="618"/>
                  </a:cubicBezTo>
                  <a:cubicBezTo>
                    <a:pt x="126" y="618"/>
                    <a:pt x="127" y="621"/>
                    <a:pt x="128" y="620"/>
                  </a:cubicBezTo>
                  <a:cubicBezTo>
                    <a:pt x="125" y="615"/>
                    <a:pt x="133" y="617"/>
                    <a:pt x="133" y="613"/>
                  </a:cubicBezTo>
                  <a:cubicBezTo>
                    <a:pt x="131" y="609"/>
                    <a:pt x="138" y="604"/>
                    <a:pt x="141" y="605"/>
                  </a:cubicBezTo>
                  <a:cubicBezTo>
                    <a:pt x="140" y="607"/>
                    <a:pt x="138" y="608"/>
                    <a:pt x="138" y="609"/>
                  </a:cubicBezTo>
                  <a:cubicBezTo>
                    <a:pt x="138" y="609"/>
                    <a:pt x="139" y="611"/>
                    <a:pt x="140" y="611"/>
                  </a:cubicBezTo>
                  <a:cubicBezTo>
                    <a:pt x="141" y="610"/>
                    <a:pt x="143" y="608"/>
                    <a:pt x="141" y="606"/>
                  </a:cubicBezTo>
                  <a:cubicBezTo>
                    <a:pt x="144" y="608"/>
                    <a:pt x="144" y="605"/>
                    <a:pt x="146" y="605"/>
                  </a:cubicBezTo>
                  <a:cubicBezTo>
                    <a:pt x="144" y="604"/>
                    <a:pt x="145" y="601"/>
                    <a:pt x="146" y="602"/>
                  </a:cubicBezTo>
                  <a:cubicBezTo>
                    <a:pt x="146" y="602"/>
                    <a:pt x="145" y="603"/>
                    <a:pt x="146" y="603"/>
                  </a:cubicBezTo>
                  <a:cubicBezTo>
                    <a:pt x="154" y="604"/>
                    <a:pt x="155" y="594"/>
                    <a:pt x="163" y="597"/>
                  </a:cubicBezTo>
                  <a:cubicBezTo>
                    <a:pt x="164" y="595"/>
                    <a:pt x="161" y="593"/>
                    <a:pt x="161" y="593"/>
                  </a:cubicBezTo>
                  <a:cubicBezTo>
                    <a:pt x="166" y="595"/>
                    <a:pt x="167" y="587"/>
                    <a:pt x="173" y="589"/>
                  </a:cubicBezTo>
                  <a:cubicBezTo>
                    <a:pt x="173" y="588"/>
                    <a:pt x="172" y="587"/>
                    <a:pt x="172" y="586"/>
                  </a:cubicBezTo>
                  <a:cubicBezTo>
                    <a:pt x="174" y="588"/>
                    <a:pt x="178" y="584"/>
                    <a:pt x="177" y="583"/>
                  </a:cubicBezTo>
                  <a:cubicBezTo>
                    <a:pt x="179" y="582"/>
                    <a:pt x="182" y="583"/>
                    <a:pt x="183" y="587"/>
                  </a:cubicBezTo>
                  <a:cubicBezTo>
                    <a:pt x="183" y="583"/>
                    <a:pt x="186" y="587"/>
                    <a:pt x="187" y="584"/>
                  </a:cubicBezTo>
                  <a:cubicBezTo>
                    <a:pt x="184" y="585"/>
                    <a:pt x="187" y="581"/>
                    <a:pt x="185" y="579"/>
                  </a:cubicBezTo>
                  <a:cubicBezTo>
                    <a:pt x="183" y="580"/>
                    <a:pt x="181" y="580"/>
                    <a:pt x="181" y="583"/>
                  </a:cubicBezTo>
                  <a:cubicBezTo>
                    <a:pt x="173" y="581"/>
                    <a:pt x="168" y="590"/>
                    <a:pt x="162" y="591"/>
                  </a:cubicBezTo>
                  <a:cubicBezTo>
                    <a:pt x="161" y="589"/>
                    <a:pt x="159" y="590"/>
                    <a:pt x="159" y="588"/>
                  </a:cubicBezTo>
                  <a:cubicBezTo>
                    <a:pt x="159" y="591"/>
                    <a:pt x="157" y="593"/>
                    <a:pt x="154" y="593"/>
                  </a:cubicBezTo>
                  <a:cubicBezTo>
                    <a:pt x="155" y="595"/>
                    <a:pt x="154" y="596"/>
                    <a:pt x="153" y="597"/>
                  </a:cubicBezTo>
                  <a:cubicBezTo>
                    <a:pt x="152" y="596"/>
                    <a:pt x="153" y="595"/>
                    <a:pt x="152" y="594"/>
                  </a:cubicBezTo>
                  <a:cubicBezTo>
                    <a:pt x="151" y="595"/>
                    <a:pt x="151" y="595"/>
                    <a:pt x="151" y="596"/>
                  </a:cubicBezTo>
                  <a:cubicBezTo>
                    <a:pt x="151" y="595"/>
                    <a:pt x="151" y="595"/>
                    <a:pt x="151" y="594"/>
                  </a:cubicBezTo>
                  <a:cubicBezTo>
                    <a:pt x="150" y="596"/>
                    <a:pt x="147" y="594"/>
                    <a:pt x="148" y="596"/>
                  </a:cubicBezTo>
                  <a:cubicBezTo>
                    <a:pt x="149" y="596"/>
                    <a:pt x="149" y="596"/>
                    <a:pt x="150" y="597"/>
                  </a:cubicBezTo>
                  <a:cubicBezTo>
                    <a:pt x="149" y="597"/>
                    <a:pt x="150" y="598"/>
                    <a:pt x="149" y="599"/>
                  </a:cubicBezTo>
                  <a:cubicBezTo>
                    <a:pt x="148" y="596"/>
                    <a:pt x="147" y="598"/>
                    <a:pt x="145" y="596"/>
                  </a:cubicBezTo>
                  <a:cubicBezTo>
                    <a:pt x="145" y="599"/>
                    <a:pt x="145" y="600"/>
                    <a:pt x="141" y="600"/>
                  </a:cubicBezTo>
                  <a:cubicBezTo>
                    <a:pt x="143" y="602"/>
                    <a:pt x="143" y="603"/>
                    <a:pt x="142" y="604"/>
                  </a:cubicBezTo>
                  <a:cubicBezTo>
                    <a:pt x="141" y="599"/>
                    <a:pt x="137" y="603"/>
                    <a:pt x="137" y="605"/>
                  </a:cubicBezTo>
                  <a:cubicBezTo>
                    <a:pt x="137" y="604"/>
                    <a:pt x="136" y="603"/>
                    <a:pt x="136" y="603"/>
                  </a:cubicBezTo>
                  <a:cubicBezTo>
                    <a:pt x="134" y="606"/>
                    <a:pt x="130" y="607"/>
                    <a:pt x="126" y="607"/>
                  </a:cubicBezTo>
                  <a:cubicBezTo>
                    <a:pt x="129" y="610"/>
                    <a:pt x="125" y="611"/>
                    <a:pt x="123" y="611"/>
                  </a:cubicBezTo>
                  <a:cubicBezTo>
                    <a:pt x="123" y="610"/>
                    <a:pt x="123" y="609"/>
                    <a:pt x="123" y="608"/>
                  </a:cubicBezTo>
                  <a:cubicBezTo>
                    <a:pt x="123" y="611"/>
                    <a:pt x="126" y="609"/>
                    <a:pt x="125" y="608"/>
                  </a:cubicBezTo>
                  <a:cubicBezTo>
                    <a:pt x="123" y="610"/>
                    <a:pt x="122" y="607"/>
                    <a:pt x="120" y="606"/>
                  </a:cubicBezTo>
                  <a:cubicBezTo>
                    <a:pt x="122" y="611"/>
                    <a:pt x="120" y="609"/>
                    <a:pt x="124" y="614"/>
                  </a:cubicBezTo>
                  <a:cubicBezTo>
                    <a:pt x="125" y="613"/>
                    <a:pt x="129" y="608"/>
                    <a:pt x="130" y="612"/>
                  </a:cubicBezTo>
                  <a:cubicBezTo>
                    <a:pt x="128" y="610"/>
                    <a:pt x="130" y="613"/>
                    <a:pt x="129" y="614"/>
                  </a:cubicBezTo>
                  <a:close/>
                  <a:moveTo>
                    <a:pt x="206" y="723"/>
                  </a:moveTo>
                  <a:cubicBezTo>
                    <a:pt x="206" y="720"/>
                    <a:pt x="203" y="727"/>
                    <a:pt x="205" y="729"/>
                  </a:cubicBezTo>
                  <a:cubicBezTo>
                    <a:pt x="207" y="728"/>
                    <a:pt x="206" y="725"/>
                    <a:pt x="206" y="723"/>
                  </a:cubicBezTo>
                  <a:close/>
                  <a:moveTo>
                    <a:pt x="172" y="662"/>
                  </a:moveTo>
                  <a:cubicBezTo>
                    <a:pt x="171" y="660"/>
                    <a:pt x="170" y="661"/>
                    <a:pt x="169" y="659"/>
                  </a:cubicBezTo>
                  <a:cubicBezTo>
                    <a:pt x="171" y="660"/>
                    <a:pt x="173" y="659"/>
                    <a:pt x="172" y="656"/>
                  </a:cubicBezTo>
                  <a:cubicBezTo>
                    <a:pt x="169" y="659"/>
                    <a:pt x="167" y="661"/>
                    <a:pt x="163" y="661"/>
                  </a:cubicBezTo>
                  <a:cubicBezTo>
                    <a:pt x="164" y="662"/>
                    <a:pt x="163" y="665"/>
                    <a:pt x="165" y="665"/>
                  </a:cubicBezTo>
                  <a:cubicBezTo>
                    <a:pt x="165" y="661"/>
                    <a:pt x="169" y="662"/>
                    <a:pt x="172" y="662"/>
                  </a:cubicBezTo>
                  <a:close/>
                  <a:moveTo>
                    <a:pt x="245" y="761"/>
                  </a:moveTo>
                  <a:cubicBezTo>
                    <a:pt x="244" y="761"/>
                    <a:pt x="239" y="760"/>
                    <a:pt x="241" y="761"/>
                  </a:cubicBezTo>
                  <a:cubicBezTo>
                    <a:pt x="242" y="762"/>
                    <a:pt x="243" y="761"/>
                    <a:pt x="245" y="762"/>
                  </a:cubicBezTo>
                  <a:cubicBezTo>
                    <a:pt x="242" y="763"/>
                    <a:pt x="243" y="766"/>
                    <a:pt x="240" y="766"/>
                  </a:cubicBezTo>
                  <a:cubicBezTo>
                    <a:pt x="243" y="770"/>
                    <a:pt x="245" y="763"/>
                    <a:pt x="245" y="761"/>
                  </a:cubicBezTo>
                  <a:close/>
                  <a:moveTo>
                    <a:pt x="134" y="585"/>
                  </a:moveTo>
                  <a:cubicBezTo>
                    <a:pt x="131" y="581"/>
                    <a:pt x="136" y="585"/>
                    <a:pt x="135" y="581"/>
                  </a:cubicBezTo>
                  <a:cubicBezTo>
                    <a:pt x="134" y="582"/>
                    <a:pt x="133" y="581"/>
                    <a:pt x="132" y="581"/>
                  </a:cubicBezTo>
                  <a:cubicBezTo>
                    <a:pt x="134" y="585"/>
                    <a:pt x="127" y="583"/>
                    <a:pt x="127" y="587"/>
                  </a:cubicBezTo>
                  <a:cubicBezTo>
                    <a:pt x="129" y="585"/>
                    <a:pt x="131" y="584"/>
                    <a:pt x="134" y="585"/>
                  </a:cubicBezTo>
                  <a:close/>
                  <a:moveTo>
                    <a:pt x="132" y="586"/>
                  </a:moveTo>
                  <a:cubicBezTo>
                    <a:pt x="132" y="586"/>
                    <a:pt x="131" y="587"/>
                    <a:pt x="130" y="588"/>
                  </a:cubicBezTo>
                  <a:cubicBezTo>
                    <a:pt x="131" y="591"/>
                    <a:pt x="131" y="591"/>
                    <a:pt x="131" y="591"/>
                  </a:cubicBezTo>
                  <a:cubicBezTo>
                    <a:pt x="133" y="590"/>
                    <a:pt x="135" y="589"/>
                    <a:pt x="134" y="587"/>
                  </a:cubicBezTo>
                  <a:cubicBezTo>
                    <a:pt x="132" y="588"/>
                    <a:pt x="133" y="584"/>
                    <a:pt x="132" y="586"/>
                  </a:cubicBezTo>
                  <a:close/>
                  <a:moveTo>
                    <a:pt x="182" y="659"/>
                  </a:moveTo>
                  <a:cubicBezTo>
                    <a:pt x="183" y="658"/>
                    <a:pt x="186" y="662"/>
                    <a:pt x="186" y="659"/>
                  </a:cubicBezTo>
                  <a:cubicBezTo>
                    <a:pt x="185" y="660"/>
                    <a:pt x="184" y="657"/>
                    <a:pt x="183" y="658"/>
                  </a:cubicBezTo>
                  <a:cubicBezTo>
                    <a:pt x="183" y="660"/>
                    <a:pt x="180" y="658"/>
                    <a:pt x="181" y="661"/>
                  </a:cubicBezTo>
                  <a:cubicBezTo>
                    <a:pt x="182" y="661"/>
                    <a:pt x="181" y="663"/>
                    <a:pt x="182" y="664"/>
                  </a:cubicBezTo>
                  <a:cubicBezTo>
                    <a:pt x="184" y="663"/>
                    <a:pt x="181" y="661"/>
                    <a:pt x="182" y="659"/>
                  </a:cubicBezTo>
                  <a:close/>
                  <a:moveTo>
                    <a:pt x="240" y="743"/>
                  </a:moveTo>
                  <a:cubicBezTo>
                    <a:pt x="242" y="742"/>
                    <a:pt x="242" y="742"/>
                    <a:pt x="242" y="742"/>
                  </a:cubicBezTo>
                  <a:cubicBezTo>
                    <a:pt x="240" y="740"/>
                    <a:pt x="239" y="741"/>
                    <a:pt x="237" y="740"/>
                  </a:cubicBezTo>
                  <a:cubicBezTo>
                    <a:pt x="238" y="743"/>
                    <a:pt x="239" y="741"/>
                    <a:pt x="240" y="743"/>
                  </a:cubicBezTo>
                  <a:close/>
                  <a:moveTo>
                    <a:pt x="193" y="659"/>
                  </a:moveTo>
                  <a:cubicBezTo>
                    <a:pt x="192" y="656"/>
                    <a:pt x="195" y="659"/>
                    <a:pt x="194" y="656"/>
                  </a:cubicBezTo>
                  <a:cubicBezTo>
                    <a:pt x="192" y="653"/>
                    <a:pt x="190" y="657"/>
                    <a:pt x="188" y="656"/>
                  </a:cubicBezTo>
                  <a:cubicBezTo>
                    <a:pt x="188" y="653"/>
                    <a:pt x="196" y="655"/>
                    <a:pt x="193" y="650"/>
                  </a:cubicBezTo>
                  <a:cubicBezTo>
                    <a:pt x="196" y="651"/>
                    <a:pt x="195" y="649"/>
                    <a:pt x="198" y="648"/>
                  </a:cubicBezTo>
                  <a:cubicBezTo>
                    <a:pt x="199" y="651"/>
                    <a:pt x="200" y="650"/>
                    <a:pt x="204" y="654"/>
                  </a:cubicBezTo>
                  <a:cubicBezTo>
                    <a:pt x="203" y="654"/>
                    <a:pt x="203" y="655"/>
                    <a:pt x="202" y="656"/>
                  </a:cubicBezTo>
                  <a:cubicBezTo>
                    <a:pt x="201" y="654"/>
                    <a:pt x="200" y="655"/>
                    <a:pt x="199" y="653"/>
                  </a:cubicBezTo>
                  <a:cubicBezTo>
                    <a:pt x="199" y="656"/>
                    <a:pt x="195" y="657"/>
                    <a:pt x="193" y="659"/>
                  </a:cubicBezTo>
                  <a:close/>
                  <a:moveTo>
                    <a:pt x="197" y="650"/>
                  </a:moveTo>
                  <a:cubicBezTo>
                    <a:pt x="197" y="653"/>
                    <a:pt x="194" y="652"/>
                    <a:pt x="194" y="654"/>
                  </a:cubicBezTo>
                  <a:cubicBezTo>
                    <a:pt x="196" y="655"/>
                    <a:pt x="199" y="651"/>
                    <a:pt x="197" y="650"/>
                  </a:cubicBezTo>
                  <a:close/>
                  <a:moveTo>
                    <a:pt x="302" y="814"/>
                  </a:moveTo>
                  <a:cubicBezTo>
                    <a:pt x="305" y="819"/>
                    <a:pt x="306" y="817"/>
                    <a:pt x="308" y="820"/>
                  </a:cubicBezTo>
                  <a:cubicBezTo>
                    <a:pt x="306" y="816"/>
                    <a:pt x="314" y="817"/>
                    <a:pt x="311" y="814"/>
                  </a:cubicBezTo>
                  <a:cubicBezTo>
                    <a:pt x="312" y="813"/>
                    <a:pt x="313" y="816"/>
                    <a:pt x="314" y="816"/>
                  </a:cubicBezTo>
                  <a:cubicBezTo>
                    <a:pt x="318" y="813"/>
                    <a:pt x="321" y="807"/>
                    <a:pt x="326" y="808"/>
                  </a:cubicBezTo>
                  <a:cubicBezTo>
                    <a:pt x="324" y="806"/>
                    <a:pt x="325" y="808"/>
                    <a:pt x="325" y="805"/>
                  </a:cubicBezTo>
                  <a:cubicBezTo>
                    <a:pt x="323" y="808"/>
                    <a:pt x="314" y="803"/>
                    <a:pt x="314" y="809"/>
                  </a:cubicBezTo>
                  <a:cubicBezTo>
                    <a:pt x="313" y="808"/>
                    <a:pt x="312" y="807"/>
                    <a:pt x="312" y="807"/>
                  </a:cubicBezTo>
                  <a:cubicBezTo>
                    <a:pt x="314" y="810"/>
                    <a:pt x="310" y="809"/>
                    <a:pt x="309" y="808"/>
                  </a:cubicBezTo>
                  <a:cubicBezTo>
                    <a:pt x="308" y="811"/>
                    <a:pt x="303" y="811"/>
                    <a:pt x="300" y="813"/>
                  </a:cubicBezTo>
                  <a:cubicBezTo>
                    <a:pt x="301" y="814"/>
                    <a:pt x="301" y="817"/>
                    <a:pt x="302" y="817"/>
                  </a:cubicBezTo>
                  <a:cubicBezTo>
                    <a:pt x="302" y="816"/>
                    <a:pt x="303" y="815"/>
                    <a:pt x="302" y="814"/>
                  </a:cubicBezTo>
                  <a:close/>
                  <a:moveTo>
                    <a:pt x="159" y="572"/>
                  </a:moveTo>
                  <a:cubicBezTo>
                    <a:pt x="156" y="571"/>
                    <a:pt x="154" y="574"/>
                    <a:pt x="153" y="577"/>
                  </a:cubicBezTo>
                  <a:cubicBezTo>
                    <a:pt x="154" y="576"/>
                    <a:pt x="156" y="577"/>
                    <a:pt x="157" y="575"/>
                  </a:cubicBezTo>
                  <a:cubicBezTo>
                    <a:pt x="154" y="573"/>
                    <a:pt x="161" y="575"/>
                    <a:pt x="159" y="572"/>
                  </a:cubicBezTo>
                  <a:close/>
                  <a:moveTo>
                    <a:pt x="213" y="637"/>
                  </a:moveTo>
                  <a:cubicBezTo>
                    <a:pt x="214" y="636"/>
                    <a:pt x="216" y="638"/>
                    <a:pt x="217" y="637"/>
                  </a:cubicBezTo>
                  <a:cubicBezTo>
                    <a:pt x="215" y="634"/>
                    <a:pt x="214" y="637"/>
                    <a:pt x="212" y="636"/>
                  </a:cubicBezTo>
                  <a:cubicBezTo>
                    <a:pt x="212" y="638"/>
                    <a:pt x="212" y="640"/>
                    <a:pt x="211" y="641"/>
                  </a:cubicBezTo>
                  <a:cubicBezTo>
                    <a:pt x="208" y="638"/>
                    <a:pt x="208" y="642"/>
                    <a:pt x="205" y="641"/>
                  </a:cubicBezTo>
                  <a:cubicBezTo>
                    <a:pt x="206" y="643"/>
                    <a:pt x="206" y="644"/>
                    <a:pt x="205" y="645"/>
                  </a:cubicBezTo>
                  <a:cubicBezTo>
                    <a:pt x="204" y="644"/>
                    <a:pt x="204" y="644"/>
                    <a:pt x="203" y="643"/>
                  </a:cubicBezTo>
                  <a:cubicBezTo>
                    <a:pt x="204" y="643"/>
                    <a:pt x="204" y="642"/>
                    <a:pt x="204" y="641"/>
                  </a:cubicBezTo>
                  <a:cubicBezTo>
                    <a:pt x="202" y="643"/>
                    <a:pt x="200" y="643"/>
                    <a:pt x="198" y="642"/>
                  </a:cubicBezTo>
                  <a:cubicBezTo>
                    <a:pt x="201" y="644"/>
                    <a:pt x="197" y="643"/>
                    <a:pt x="198" y="645"/>
                  </a:cubicBezTo>
                  <a:cubicBezTo>
                    <a:pt x="200" y="646"/>
                    <a:pt x="202" y="641"/>
                    <a:pt x="203" y="646"/>
                  </a:cubicBezTo>
                  <a:cubicBezTo>
                    <a:pt x="202" y="646"/>
                    <a:pt x="202" y="645"/>
                    <a:pt x="201" y="646"/>
                  </a:cubicBezTo>
                  <a:cubicBezTo>
                    <a:pt x="202" y="650"/>
                    <a:pt x="204" y="650"/>
                    <a:pt x="204" y="653"/>
                  </a:cubicBezTo>
                  <a:cubicBezTo>
                    <a:pt x="206" y="652"/>
                    <a:pt x="204" y="649"/>
                    <a:pt x="206" y="648"/>
                  </a:cubicBezTo>
                  <a:cubicBezTo>
                    <a:pt x="207" y="651"/>
                    <a:pt x="206" y="653"/>
                    <a:pt x="209" y="652"/>
                  </a:cubicBezTo>
                  <a:cubicBezTo>
                    <a:pt x="207" y="649"/>
                    <a:pt x="207" y="647"/>
                    <a:pt x="209" y="646"/>
                  </a:cubicBezTo>
                  <a:cubicBezTo>
                    <a:pt x="210" y="650"/>
                    <a:pt x="213" y="645"/>
                    <a:pt x="214" y="645"/>
                  </a:cubicBezTo>
                  <a:cubicBezTo>
                    <a:pt x="216" y="647"/>
                    <a:pt x="215" y="648"/>
                    <a:pt x="217" y="647"/>
                  </a:cubicBezTo>
                  <a:cubicBezTo>
                    <a:pt x="215" y="645"/>
                    <a:pt x="220" y="646"/>
                    <a:pt x="217" y="644"/>
                  </a:cubicBezTo>
                  <a:cubicBezTo>
                    <a:pt x="216" y="644"/>
                    <a:pt x="217" y="647"/>
                    <a:pt x="215" y="645"/>
                  </a:cubicBezTo>
                  <a:cubicBezTo>
                    <a:pt x="216" y="641"/>
                    <a:pt x="220" y="639"/>
                    <a:pt x="222" y="639"/>
                  </a:cubicBezTo>
                  <a:cubicBezTo>
                    <a:pt x="220" y="634"/>
                    <a:pt x="215" y="640"/>
                    <a:pt x="213" y="641"/>
                  </a:cubicBezTo>
                  <a:cubicBezTo>
                    <a:pt x="213" y="641"/>
                    <a:pt x="212" y="641"/>
                    <a:pt x="212" y="640"/>
                  </a:cubicBezTo>
                  <a:cubicBezTo>
                    <a:pt x="214" y="640"/>
                    <a:pt x="213" y="638"/>
                    <a:pt x="213" y="637"/>
                  </a:cubicBezTo>
                  <a:close/>
                  <a:moveTo>
                    <a:pt x="152" y="541"/>
                  </a:moveTo>
                  <a:cubicBezTo>
                    <a:pt x="151" y="544"/>
                    <a:pt x="148" y="542"/>
                    <a:pt x="149" y="540"/>
                  </a:cubicBezTo>
                  <a:cubicBezTo>
                    <a:pt x="147" y="538"/>
                    <a:pt x="145" y="544"/>
                    <a:pt x="143" y="541"/>
                  </a:cubicBezTo>
                  <a:cubicBezTo>
                    <a:pt x="143" y="544"/>
                    <a:pt x="142" y="544"/>
                    <a:pt x="141" y="545"/>
                  </a:cubicBezTo>
                  <a:cubicBezTo>
                    <a:pt x="144" y="547"/>
                    <a:pt x="144" y="540"/>
                    <a:pt x="147" y="542"/>
                  </a:cubicBezTo>
                  <a:cubicBezTo>
                    <a:pt x="150" y="544"/>
                    <a:pt x="147" y="544"/>
                    <a:pt x="149" y="546"/>
                  </a:cubicBezTo>
                  <a:cubicBezTo>
                    <a:pt x="150" y="547"/>
                    <a:pt x="152" y="543"/>
                    <a:pt x="149" y="544"/>
                  </a:cubicBezTo>
                  <a:cubicBezTo>
                    <a:pt x="150" y="543"/>
                    <a:pt x="154" y="545"/>
                    <a:pt x="152" y="541"/>
                  </a:cubicBezTo>
                  <a:close/>
                  <a:moveTo>
                    <a:pt x="204" y="616"/>
                  </a:moveTo>
                  <a:cubicBezTo>
                    <a:pt x="202" y="615"/>
                    <a:pt x="201" y="611"/>
                    <a:pt x="201" y="613"/>
                  </a:cubicBezTo>
                  <a:cubicBezTo>
                    <a:pt x="203" y="617"/>
                    <a:pt x="198" y="617"/>
                    <a:pt x="200" y="619"/>
                  </a:cubicBezTo>
                  <a:cubicBezTo>
                    <a:pt x="201" y="618"/>
                    <a:pt x="202" y="616"/>
                    <a:pt x="204" y="616"/>
                  </a:cubicBezTo>
                  <a:close/>
                  <a:moveTo>
                    <a:pt x="94" y="424"/>
                  </a:moveTo>
                  <a:cubicBezTo>
                    <a:pt x="89" y="423"/>
                    <a:pt x="84" y="425"/>
                    <a:pt x="83" y="429"/>
                  </a:cubicBezTo>
                  <a:cubicBezTo>
                    <a:pt x="86" y="424"/>
                    <a:pt x="92" y="428"/>
                    <a:pt x="94" y="424"/>
                  </a:cubicBezTo>
                  <a:close/>
                  <a:moveTo>
                    <a:pt x="153" y="524"/>
                  </a:moveTo>
                  <a:cubicBezTo>
                    <a:pt x="155" y="527"/>
                    <a:pt x="152" y="529"/>
                    <a:pt x="153" y="533"/>
                  </a:cubicBezTo>
                  <a:cubicBezTo>
                    <a:pt x="154" y="530"/>
                    <a:pt x="157" y="531"/>
                    <a:pt x="159" y="533"/>
                  </a:cubicBezTo>
                  <a:cubicBezTo>
                    <a:pt x="157" y="530"/>
                    <a:pt x="155" y="525"/>
                    <a:pt x="153" y="524"/>
                  </a:cubicBezTo>
                  <a:close/>
                  <a:moveTo>
                    <a:pt x="242" y="626"/>
                  </a:moveTo>
                  <a:cubicBezTo>
                    <a:pt x="242" y="626"/>
                    <a:pt x="241" y="625"/>
                    <a:pt x="242" y="624"/>
                  </a:cubicBezTo>
                  <a:cubicBezTo>
                    <a:pt x="240" y="622"/>
                    <a:pt x="239" y="627"/>
                    <a:pt x="238" y="624"/>
                  </a:cubicBezTo>
                  <a:cubicBezTo>
                    <a:pt x="240" y="622"/>
                    <a:pt x="243" y="624"/>
                    <a:pt x="242" y="621"/>
                  </a:cubicBezTo>
                  <a:cubicBezTo>
                    <a:pt x="245" y="624"/>
                    <a:pt x="244" y="617"/>
                    <a:pt x="247" y="621"/>
                  </a:cubicBezTo>
                  <a:cubicBezTo>
                    <a:pt x="249" y="621"/>
                    <a:pt x="245" y="617"/>
                    <a:pt x="248" y="616"/>
                  </a:cubicBezTo>
                  <a:cubicBezTo>
                    <a:pt x="248" y="618"/>
                    <a:pt x="247" y="619"/>
                    <a:pt x="249" y="618"/>
                  </a:cubicBezTo>
                  <a:cubicBezTo>
                    <a:pt x="250" y="616"/>
                    <a:pt x="247" y="616"/>
                    <a:pt x="248" y="614"/>
                  </a:cubicBezTo>
                  <a:cubicBezTo>
                    <a:pt x="248" y="614"/>
                    <a:pt x="249" y="616"/>
                    <a:pt x="250" y="615"/>
                  </a:cubicBezTo>
                  <a:cubicBezTo>
                    <a:pt x="250" y="616"/>
                    <a:pt x="251" y="617"/>
                    <a:pt x="251" y="618"/>
                  </a:cubicBezTo>
                  <a:cubicBezTo>
                    <a:pt x="250" y="611"/>
                    <a:pt x="263" y="611"/>
                    <a:pt x="258" y="605"/>
                  </a:cubicBezTo>
                  <a:cubicBezTo>
                    <a:pt x="259" y="604"/>
                    <a:pt x="260" y="605"/>
                    <a:pt x="261" y="607"/>
                  </a:cubicBezTo>
                  <a:cubicBezTo>
                    <a:pt x="262" y="606"/>
                    <a:pt x="263" y="605"/>
                    <a:pt x="263" y="605"/>
                  </a:cubicBezTo>
                  <a:cubicBezTo>
                    <a:pt x="262" y="601"/>
                    <a:pt x="261" y="605"/>
                    <a:pt x="259" y="602"/>
                  </a:cubicBezTo>
                  <a:cubicBezTo>
                    <a:pt x="262" y="602"/>
                    <a:pt x="265" y="602"/>
                    <a:pt x="268" y="601"/>
                  </a:cubicBezTo>
                  <a:cubicBezTo>
                    <a:pt x="269" y="605"/>
                    <a:pt x="270" y="600"/>
                    <a:pt x="270" y="605"/>
                  </a:cubicBezTo>
                  <a:cubicBezTo>
                    <a:pt x="272" y="605"/>
                    <a:pt x="273" y="603"/>
                    <a:pt x="273" y="603"/>
                  </a:cubicBezTo>
                  <a:cubicBezTo>
                    <a:pt x="271" y="600"/>
                    <a:pt x="271" y="601"/>
                    <a:pt x="269" y="600"/>
                  </a:cubicBezTo>
                  <a:cubicBezTo>
                    <a:pt x="270" y="598"/>
                    <a:pt x="271" y="598"/>
                    <a:pt x="273" y="601"/>
                  </a:cubicBezTo>
                  <a:cubicBezTo>
                    <a:pt x="274" y="600"/>
                    <a:pt x="274" y="599"/>
                    <a:pt x="275" y="598"/>
                  </a:cubicBezTo>
                  <a:cubicBezTo>
                    <a:pt x="277" y="600"/>
                    <a:pt x="276" y="599"/>
                    <a:pt x="277" y="602"/>
                  </a:cubicBezTo>
                  <a:cubicBezTo>
                    <a:pt x="278" y="597"/>
                    <a:pt x="289" y="598"/>
                    <a:pt x="290" y="593"/>
                  </a:cubicBezTo>
                  <a:cubicBezTo>
                    <a:pt x="292" y="595"/>
                    <a:pt x="290" y="596"/>
                    <a:pt x="289" y="597"/>
                  </a:cubicBezTo>
                  <a:cubicBezTo>
                    <a:pt x="290" y="598"/>
                    <a:pt x="290" y="598"/>
                    <a:pt x="291" y="599"/>
                  </a:cubicBezTo>
                  <a:cubicBezTo>
                    <a:pt x="291" y="596"/>
                    <a:pt x="295" y="594"/>
                    <a:pt x="293" y="592"/>
                  </a:cubicBezTo>
                  <a:cubicBezTo>
                    <a:pt x="294" y="590"/>
                    <a:pt x="295" y="593"/>
                    <a:pt x="296" y="593"/>
                  </a:cubicBezTo>
                  <a:cubicBezTo>
                    <a:pt x="295" y="590"/>
                    <a:pt x="301" y="590"/>
                    <a:pt x="300" y="588"/>
                  </a:cubicBezTo>
                  <a:cubicBezTo>
                    <a:pt x="302" y="586"/>
                    <a:pt x="311" y="581"/>
                    <a:pt x="306" y="576"/>
                  </a:cubicBezTo>
                  <a:cubicBezTo>
                    <a:pt x="308" y="574"/>
                    <a:pt x="311" y="579"/>
                    <a:pt x="309" y="580"/>
                  </a:cubicBezTo>
                  <a:cubicBezTo>
                    <a:pt x="312" y="583"/>
                    <a:pt x="315" y="575"/>
                    <a:pt x="318" y="579"/>
                  </a:cubicBezTo>
                  <a:cubicBezTo>
                    <a:pt x="318" y="577"/>
                    <a:pt x="317" y="576"/>
                    <a:pt x="319" y="575"/>
                  </a:cubicBezTo>
                  <a:cubicBezTo>
                    <a:pt x="321" y="577"/>
                    <a:pt x="319" y="577"/>
                    <a:pt x="320" y="578"/>
                  </a:cubicBezTo>
                  <a:cubicBezTo>
                    <a:pt x="323" y="576"/>
                    <a:pt x="327" y="569"/>
                    <a:pt x="332" y="570"/>
                  </a:cubicBezTo>
                  <a:cubicBezTo>
                    <a:pt x="333" y="569"/>
                    <a:pt x="332" y="567"/>
                    <a:pt x="333" y="566"/>
                  </a:cubicBezTo>
                  <a:cubicBezTo>
                    <a:pt x="335" y="568"/>
                    <a:pt x="336" y="565"/>
                    <a:pt x="337" y="568"/>
                  </a:cubicBezTo>
                  <a:cubicBezTo>
                    <a:pt x="332" y="571"/>
                    <a:pt x="333" y="577"/>
                    <a:pt x="330" y="581"/>
                  </a:cubicBezTo>
                  <a:cubicBezTo>
                    <a:pt x="329" y="580"/>
                    <a:pt x="328" y="580"/>
                    <a:pt x="328" y="579"/>
                  </a:cubicBezTo>
                  <a:cubicBezTo>
                    <a:pt x="329" y="579"/>
                    <a:pt x="330" y="579"/>
                    <a:pt x="331" y="578"/>
                  </a:cubicBezTo>
                  <a:cubicBezTo>
                    <a:pt x="327" y="577"/>
                    <a:pt x="324" y="578"/>
                    <a:pt x="321" y="580"/>
                  </a:cubicBezTo>
                  <a:cubicBezTo>
                    <a:pt x="321" y="581"/>
                    <a:pt x="322" y="581"/>
                    <a:pt x="322" y="581"/>
                  </a:cubicBezTo>
                  <a:cubicBezTo>
                    <a:pt x="323" y="582"/>
                    <a:pt x="321" y="582"/>
                    <a:pt x="320" y="583"/>
                  </a:cubicBezTo>
                  <a:cubicBezTo>
                    <a:pt x="319" y="582"/>
                    <a:pt x="321" y="582"/>
                    <a:pt x="319" y="580"/>
                  </a:cubicBezTo>
                  <a:cubicBezTo>
                    <a:pt x="318" y="580"/>
                    <a:pt x="319" y="581"/>
                    <a:pt x="319" y="581"/>
                  </a:cubicBezTo>
                  <a:cubicBezTo>
                    <a:pt x="319" y="586"/>
                    <a:pt x="312" y="583"/>
                    <a:pt x="313" y="589"/>
                  </a:cubicBezTo>
                  <a:cubicBezTo>
                    <a:pt x="313" y="584"/>
                    <a:pt x="310" y="590"/>
                    <a:pt x="309" y="586"/>
                  </a:cubicBezTo>
                  <a:cubicBezTo>
                    <a:pt x="304" y="593"/>
                    <a:pt x="296" y="596"/>
                    <a:pt x="290" y="602"/>
                  </a:cubicBezTo>
                  <a:cubicBezTo>
                    <a:pt x="288" y="600"/>
                    <a:pt x="290" y="600"/>
                    <a:pt x="289" y="598"/>
                  </a:cubicBezTo>
                  <a:cubicBezTo>
                    <a:pt x="287" y="602"/>
                    <a:pt x="284" y="602"/>
                    <a:pt x="281" y="606"/>
                  </a:cubicBezTo>
                  <a:cubicBezTo>
                    <a:pt x="280" y="605"/>
                    <a:pt x="278" y="605"/>
                    <a:pt x="278" y="603"/>
                  </a:cubicBezTo>
                  <a:cubicBezTo>
                    <a:pt x="278" y="606"/>
                    <a:pt x="275" y="604"/>
                    <a:pt x="274" y="606"/>
                  </a:cubicBezTo>
                  <a:cubicBezTo>
                    <a:pt x="275" y="608"/>
                    <a:pt x="277" y="603"/>
                    <a:pt x="279" y="607"/>
                  </a:cubicBezTo>
                  <a:cubicBezTo>
                    <a:pt x="278" y="609"/>
                    <a:pt x="276" y="609"/>
                    <a:pt x="274" y="607"/>
                  </a:cubicBezTo>
                  <a:cubicBezTo>
                    <a:pt x="272" y="607"/>
                    <a:pt x="274" y="610"/>
                    <a:pt x="272" y="610"/>
                  </a:cubicBezTo>
                  <a:cubicBezTo>
                    <a:pt x="274" y="613"/>
                    <a:pt x="274" y="613"/>
                    <a:pt x="274" y="613"/>
                  </a:cubicBezTo>
                  <a:cubicBezTo>
                    <a:pt x="274" y="614"/>
                    <a:pt x="273" y="613"/>
                    <a:pt x="273" y="613"/>
                  </a:cubicBezTo>
                  <a:cubicBezTo>
                    <a:pt x="272" y="611"/>
                    <a:pt x="271" y="614"/>
                    <a:pt x="270" y="614"/>
                  </a:cubicBezTo>
                  <a:cubicBezTo>
                    <a:pt x="269" y="611"/>
                    <a:pt x="272" y="612"/>
                    <a:pt x="272" y="610"/>
                  </a:cubicBezTo>
                  <a:cubicBezTo>
                    <a:pt x="270" y="610"/>
                    <a:pt x="261" y="612"/>
                    <a:pt x="266" y="616"/>
                  </a:cubicBezTo>
                  <a:cubicBezTo>
                    <a:pt x="266" y="618"/>
                    <a:pt x="265" y="617"/>
                    <a:pt x="264" y="619"/>
                  </a:cubicBezTo>
                  <a:cubicBezTo>
                    <a:pt x="265" y="621"/>
                    <a:pt x="265" y="620"/>
                    <a:pt x="266" y="620"/>
                  </a:cubicBezTo>
                  <a:cubicBezTo>
                    <a:pt x="266" y="623"/>
                    <a:pt x="264" y="622"/>
                    <a:pt x="261" y="625"/>
                  </a:cubicBezTo>
                  <a:cubicBezTo>
                    <a:pt x="261" y="624"/>
                    <a:pt x="261" y="622"/>
                    <a:pt x="260" y="622"/>
                  </a:cubicBezTo>
                  <a:cubicBezTo>
                    <a:pt x="259" y="621"/>
                    <a:pt x="265" y="623"/>
                    <a:pt x="264" y="620"/>
                  </a:cubicBezTo>
                  <a:cubicBezTo>
                    <a:pt x="256" y="621"/>
                    <a:pt x="251" y="620"/>
                    <a:pt x="247" y="624"/>
                  </a:cubicBezTo>
                  <a:cubicBezTo>
                    <a:pt x="248" y="626"/>
                    <a:pt x="250" y="625"/>
                    <a:pt x="251" y="625"/>
                  </a:cubicBezTo>
                  <a:cubicBezTo>
                    <a:pt x="251" y="626"/>
                    <a:pt x="249" y="627"/>
                    <a:pt x="251" y="628"/>
                  </a:cubicBezTo>
                  <a:cubicBezTo>
                    <a:pt x="249" y="629"/>
                    <a:pt x="249" y="628"/>
                    <a:pt x="249" y="626"/>
                  </a:cubicBezTo>
                  <a:cubicBezTo>
                    <a:pt x="249" y="630"/>
                    <a:pt x="244" y="625"/>
                    <a:pt x="247" y="630"/>
                  </a:cubicBezTo>
                  <a:cubicBezTo>
                    <a:pt x="245" y="630"/>
                    <a:pt x="243" y="628"/>
                    <a:pt x="242" y="626"/>
                  </a:cubicBezTo>
                  <a:cubicBezTo>
                    <a:pt x="241" y="629"/>
                    <a:pt x="237" y="632"/>
                    <a:pt x="232" y="629"/>
                  </a:cubicBezTo>
                  <a:cubicBezTo>
                    <a:pt x="231" y="630"/>
                    <a:pt x="232" y="631"/>
                    <a:pt x="231" y="631"/>
                  </a:cubicBezTo>
                  <a:cubicBezTo>
                    <a:pt x="232" y="634"/>
                    <a:pt x="232" y="631"/>
                    <a:pt x="233" y="634"/>
                  </a:cubicBezTo>
                  <a:cubicBezTo>
                    <a:pt x="232" y="634"/>
                    <a:pt x="233" y="636"/>
                    <a:pt x="232" y="636"/>
                  </a:cubicBezTo>
                  <a:cubicBezTo>
                    <a:pt x="230" y="635"/>
                    <a:pt x="231" y="634"/>
                    <a:pt x="230" y="633"/>
                  </a:cubicBezTo>
                  <a:cubicBezTo>
                    <a:pt x="230" y="633"/>
                    <a:pt x="225" y="633"/>
                    <a:pt x="227" y="636"/>
                  </a:cubicBezTo>
                  <a:cubicBezTo>
                    <a:pt x="226" y="637"/>
                    <a:pt x="225" y="638"/>
                    <a:pt x="224" y="638"/>
                  </a:cubicBezTo>
                  <a:cubicBezTo>
                    <a:pt x="223" y="637"/>
                    <a:pt x="223" y="637"/>
                    <a:pt x="222" y="636"/>
                  </a:cubicBezTo>
                  <a:cubicBezTo>
                    <a:pt x="223" y="633"/>
                    <a:pt x="226" y="634"/>
                    <a:pt x="223" y="630"/>
                  </a:cubicBezTo>
                  <a:cubicBezTo>
                    <a:pt x="226" y="631"/>
                    <a:pt x="227" y="626"/>
                    <a:pt x="230" y="626"/>
                  </a:cubicBezTo>
                  <a:cubicBezTo>
                    <a:pt x="229" y="632"/>
                    <a:pt x="237" y="622"/>
                    <a:pt x="242" y="626"/>
                  </a:cubicBezTo>
                  <a:close/>
                  <a:moveTo>
                    <a:pt x="244" y="624"/>
                  </a:moveTo>
                  <a:cubicBezTo>
                    <a:pt x="244" y="624"/>
                    <a:pt x="245" y="623"/>
                    <a:pt x="245" y="624"/>
                  </a:cubicBezTo>
                  <a:cubicBezTo>
                    <a:pt x="246" y="625"/>
                    <a:pt x="245" y="625"/>
                    <a:pt x="246" y="626"/>
                  </a:cubicBezTo>
                  <a:cubicBezTo>
                    <a:pt x="247" y="626"/>
                    <a:pt x="247" y="625"/>
                    <a:pt x="247" y="624"/>
                  </a:cubicBezTo>
                  <a:cubicBezTo>
                    <a:pt x="246" y="621"/>
                    <a:pt x="243" y="622"/>
                    <a:pt x="244" y="624"/>
                  </a:cubicBezTo>
                  <a:close/>
                  <a:moveTo>
                    <a:pt x="261" y="612"/>
                  </a:moveTo>
                  <a:cubicBezTo>
                    <a:pt x="260" y="614"/>
                    <a:pt x="256" y="615"/>
                    <a:pt x="257" y="618"/>
                  </a:cubicBezTo>
                  <a:cubicBezTo>
                    <a:pt x="259" y="615"/>
                    <a:pt x="263" y="617"/>
                    <a:pt x="261" y="612"/>
                  </a:cubicBezTo>
                  <a:close/>
                  <a:moveTo>
                    <a:pt x="268" y="608"/>
                  </a:moveTo>
                  <a:cubicBezTo>
                    <a:pt x="266" y="608"/>
                    <a:pt x="267" y="609"/>
                    <a:pt x="264" y="609"/>
                  </a:cubicBezTo>
                  <a:cubicBezTo>
                    <a:pt x="267" y="613"/>
                    <a:pt x="269" y="611"/>
                    <a:pt x="268" y="608"/>
                  </a:cubicBezTo>
                  <a:close/>
                  <a:moveTo>
                    <a:pt x="237" y="632"/>
                  </a:moveTo>
                  <a:cubicBezTo>
                    <a:pt x="240" y="634"/>
                    <a:pt x="244" y="632"/>
                    <a:pt x="245" y="631"/>
                  </a:cubicBezTo>
                  <a:cubicBezTo>
                    <a:pt x="243" y="632"/>
                    <a:pt x="245" y="630"/>
                    <a:pt x="244" y="629"/>
                  </a:cubicBezTo>
                  <a:cubicBezTo>
                    <a:pt x="244" y="629"/>
                    <a:pt x="243" y="629"/>
                    <a:pt x="243" y="628"/>
                  </a:cubicBezTo>
                  <a:cubicBezTo>
                    <a:pt x="241" y="629"/>
                    <a:pt x="244" y="631"/>
                    <a:pt x="243" y="632"/>
                  </a:cubicBezTo>
                  <a:cubicBezTo>
                    <a:pt x="241" y="630"/>
                    <a:pt x="239" y="631"/>
                    <a:pt x="237" y="632"/>
                  </a:cubicBezTo>
                  <a:close/>
                  <a:moveTo>
                    <a:pt x="152" y="521"/>
                  </a:moveTo>
                  <a:cubicBezTo>
                    <a:pt x="149" y="520"/>
                    <a:pt x="149" y="526"/>
                    <a:pt x="149" y="525"/>
                  </a:cubicBezTo>
                  <a:cubicBezTo>
                    <a:pt x="150" y="523"/>
                    <a:pt x="152" y="524"/>
                    <a:pt x="152" y="521"/>
                  </a:cubicBezTo>
                  <a:close/>
                  <a:moveTo>
                    <a:pt x="202" y="598"/>
                  </a:moveTo>
                  <a:cubicBezTo>
                    <a:pt x="200" y="598"/>
                    <a:pt x="200" y="604"/>
                    <a:pt x="202" y="602"/>
                  </a:cubicBezTo>
                  <a:cubicBezTo>
                    <a:pt x="199" y="600"/>
                    <a:pt x="205" y="600"/>
                    <a:pt x="202" y="598"/>
                  </a:cubicBezTo>
                  <a:close/>
                  <a:moveTo>
                    <a:pt x="199" y="598"/>
                  </a:moveTo>
                  <a:cubicBezTo>
                    <a:pt x="200" y="597"/>
                    <a:pt x="202" y="597"/>
                    <a:pt x="201" y="595"/>
                  </a:cubicBezTo>
                  <a:cubicBezTo>
                    <a:pt x="199" y="598"/>
                    <a:pt x="198" y="594"/>
                    <a:pt x="196" y="595"/>
                  </a:cubicBezTo>
                  <a:cubicBezTo>
                    <a:pt x="197" y="597"/>
                    <a:pt x="198" y="595"/>
                    <a:pt x="199" y="598"/>
                  </a:cubicBezTo>
                  <a:close/>
                  <a:moveTo>
                    <a:pt x="169" y="551"/>
                  </a:moveTo>
                  <a:cubicBezTo>
                    <a:pt x="167" y="553"/>
                    <a:pt x="168" y="549"/>
                    <a:pt x="167" y="547"/>
                  </a:cubicBezTo>
                  <a:cubicBezTo>
                    <a:pt x="163" y="548"/>
                    <a:pt x="170" y="555"/>
                    <a:pt x="169" y="551"/>
                  </a:cubicBezTo>
                  <a:close/>
                  <a:moveTo>
                    <a:pt x="162" y="538"/>
                  </a:moveTo>
                  <a:cubicBezTo>
                    <a:pt x="161" y="537"/>
                    <a:pt x="161" y="537"/>
                    <a:pt x="161" y="537"/>
                  </a:cubicBezTo>
                  <a:cubicBezTo>
                    <a:pt x="162" y="536"/>
                    <a:pt x="163" y="536"/>
                    <a:pt x="162" y="535"/>
                  </a:cubicBezTo>
                  <a:cubicBezTo>
                    <a:pt x="162" y="534"/>
                    <a:pt x="158" y="535"/>
                    <a:pt x="160" y="536"/>
                  </a:cubicBezTo>
                  <a:cubicBezTo>
                    <a:pt x="161" y="535"/>
                    <a:pt x="160" y="539"/>
                    <a:pt x="162" y="538"/>
                  </a:cubicBezTo>
                  <a:close/>
                  <a:moveTo>
                    <a:pt x="101" y="443"/>
                  </a:moveTo>
                  <a:cubicBezTo>
                    <a:pt x="104" y="440"/>
                    <a:pt x="104" y="440"/>
                    <a:pt x="104" y="440"/>
                  </a:cubicBezTo>
                  <a:cubicBezTo>
                    <a:pt x="104" y="439"/>
                    <a:pt x="96" y="442"/>
                    <a:pt x="98" y="442"/>
                  </a:cubicBezTo>
                  <a:cubicBezTo>
                    <a:pt x="99" y="442"/>
                    <a:pt x="100" y="442"/>
                    <a:pt x="101" y="443"/>
                  </a:cubicBezTo>
                  <a:close/>
                  <a:moveTo>
                    <a:pt x="170" y="535"/>
                  </a:moveTo>
                  <a:cubicBezTo>
                    <a:pt x="171" y="539"/>
                    <a:pt x="168" y="536"/>
                    <a:pt x="167" y="537"/>
                  </a:cubicBezTo>
                  <a:cubicBezTo>
                    <a:pt x="169" y="539"/>
                    <a:pt x="172" y="538"/>
                    <a:pt x="174" y="541"/>
                  </a:cubicBezTo>
                  <a:cubicBezTo>
                    <a:pt x="173" y="540"/>
                    <a:pt x="174" y="539"/>
                    <a:pt x="173" y="538"/>
                  </a:cubicBezTo>
                  <a:cubicBezTo>
                    <a:pt x="172" y="538"/>
                    <a:pt x="171" y="538"/>
                    <a:pt x="170" y="536"/>
                  </a:cubicBezTo>
                  <a:cubicBezTo>
                    <a:pt x="171" y="536"/>
                    <a:pt x="171" y="535"/>
                    <a:pt x="170" y="535"/>
                  </a:cubicBezTo>
                  <a:close/>
                  <a:moveTo>
                    <a:pt x="183" y="542"/>
                  </a:moveTo>
                  <a:cubicBezTo>
                    <a:pt x="184" y="538"/>
                    <a:pt x="186" y="538"/>
                    <a:pt x="190" y="538"/>
                  </a:cubicBezTo>
                  <a:cubicBezTo>
                    <a:pt x="189" y="537"/>
                    <a:pt x="189" y="536"/>
                    <a:pt x="189" y="535"/>
                  </a:cubicBezTo>
                  <a:cubicBezTo>
                    <a:pt x="187" y="535"/>
                    <a:pt x="190" y="538"/>
                    <a:pt x="188" y="538"/>
                  </a:cubicBezTo>
                  <a:cubicBezTo>
                    <a:pt x="187" y="536"/>
                    <a:pt x="189" y="536"/>
                    <a:pt x="188" y="534"/>
                  </a:cubicBezTo>
                  <a:cubicBezTo>
                    <a:pt x="186" y="535"/>
                    <a:pt x="186" y="538"/>
                    <a:pt x="184" y="536"/>
                  </a:cubicBezTo>
                  <a:cubicBezTo>
                    <a:pt x="184" y="532"/>
                    <a:pt x="190" y="534"/>
                    <a:pt x="188" y="530"/>
                  </a:cubicBezTo>
                  <a:cubicBezTo>
                    <a:pt x="184" y="530"/>
                    <a:pt x="186" y="531"/>
                    <a:pt x="183" y="534"/>
                  </a:cubicBezTo>
                  <a:cubicBezTo>
                    <a:pt x="184" y="538"/>
                    <a:pt x="182" y="537"/>
                    <a:pt x="183" y="542"/>
                  </a:cubicBezTo>
                  <a:close/>
                  <a:moveTo>
                    <a:pt x="247" y="632"/>
                  </a:moveTo>
                  <a:cubicBezTo>
                    <a:pt x="247" y="635"/>
                    <a:pt x="245" y="634"/>
                    <a:pt x="245" y="636"/>
                  </a:cubicBezTo>
                  <a:cubicBezTo>
                    <a:pt x="247" y="637"/>
                    <a:pt x="248" y="634"/>
                    <a:pt x="247" y="632"/>
                  </a:cubicBezTo>
                  <a:close/>
                  <a:moveTo>
                    <a:pt x="301" y="719"/>
                  </a:moveTo>
                  <a:cubicBezTo>
                    <a:pt x="306" y="722"/>
                    <a:pt x="306" y="714"/>
                    <a:pt x="301" y="719"/>
                  </a:cubicBezTo>
                  <a:close/>
                  <a:moveTo>
                    <a:pt x="177" y="514"/>
                  </a:moveTo>
                  <a:cubicBezTo>
                    <a:pt x="176" y="517"/>
                    <a:pt x="174" y="519"/>
                    <a:pt x="174" y="523"/>
                  </a:cubicBezTo>
                  <a:cubicBezTo>
                    <a:pt x="175" y="519"/>
                    <a:pt x="179" y="518"/>
                    <a:pt x="177" y="514"/>
                  </a:cubicBezTo>
                  <a:close/>
                  <a:moveTo>
                    <a:pt x="303" y="699"/>
                  </a:moveTo>
                  <a:cubicBezTo>
                    <a:pt x="300" y="700"/>
                    <a:pt x="298" y="704"/>
                    <a:pt x="299" y="707"/>
                  </a:cubicBezTo>
                  <a:cubicBezTo>
                    <a:pt x="299" y="704"/>
                    <a:pt x="304" y="702"/>
                    <a:pt x="303" y="699"/>
                  </a:cubicBezTo>
                  <a:close/>
                  <a:moveTo>
                    <a:pt x="197" y="530"/>
                  </a:moveTo>
                  <a:cubicBezTo>
                    <a:pt x="199" y="528"/>
                    <a:pt x="200" y="530"/>
                    <a:pt x="202" y="530"/>
                  </a:cubicBezTo>
                  <a:cubicBezTo>
                    <a:pt x="201" y="528"/>
                    <a:pt x="200" y="527"/>
                    <a:pt x="201" y="526"/>
                  </a:cubicBezTo>
                  <a:cubicBezTo>
                    <a:pt x="201" y="526"/>
                    <a:pt x="205" y="530"/>
                    <a:pt x="204" y="527"/>
                  </a:cubicBezTo>
                  <a:cubicBezTo>
                    <a:pt x="202" y="527"/>
                    <a:pt x="205" y="523"/>
                    <a:pt x="203" y="521"/>
                  </a:cubicBezTo>
                  <a:cubicBezTo>
                    <a:pt x="202" y="524"/>
                    <a:pt x="201" y="520"/>
                    <a:pt x="200" y="520"/>
                  </a:cubicBezTo>
                  <a:cubicBezTo>
                    <a:pt x="201" y="523"/>
                    <a:pt x="198" y="521"/>
                    <a:pt x="199" y="524"/>
                  </a:cubicBezTo>
                  <a:cubicBezTo>
                    <a:pt x="199" y="523"/>
                    <a:pt x="198" y="524"/>
                    <a:pt x="198" y="523"/>
                  </a:cubicBezTo>
                  <a:cubicBezTo>
                    <a:pt x="198" y="522"/>
                    <a:pt x="198" y="522"/>
                    <a:pt x="198" y="521"/>
                  </a:cubicBezTo>
                  <a:cubicBezTo>
                    <a:pt x="195" y="519"/>
                    <a:pt x="197" y="523"/>
                    <a:pt x="197" y="525"/>
                  </a:cubicBezTo>
                  <a:cubicBezTo>
                    <a:pt x="193" y="528"/>
                    <a:pt x="191" y="526"/>
                    <a:pt x="190" y="530"/>
                  </a:cubicBezTo>
                  <a:cubicBezTo>
                    <a:pt x="191" y="530"/>
                    <a:pt x="190" y="534"/>
                    <a:pt x="190" y="535"/>
                  </a:cubicBezTo>
                  <a:cubicBezTo>
                    <a:pt x="193" y="534"/>
                    <a:pt x="192" y="528"/>
                    <a:pt x="196" y="531"/>
                  </a:cubicBezTo>
                  <a:cubicBezTo>
                    <a:pt x="195" y="532"/>
                    <a:pt x="196" y="534"/>
                    <a:pt x="197" y="535"/>
                  </a:cubicBezTo>
                  <a:cubicBezTo>
                    <a:pt x="197" y="533"/>
                    <a:pt x="197" y="532"/>
                    <a:pt x="197" y="530"/>
                  </a:cubicBezTo>
                  <a:close/>
                  <a:moveTo>
                    <a:pt x="278" y="660"/>
                  </a:moveTo>
                  <a:cubicBezTo>
                    <a:pt x="275" y="658"/>
                    <a:pt x="277" y="662"/>
                    <a:pt x="274" y="661"/>
                  </a:cubicBezTo>
                  <a:cubicBezTo>
                    <a:pt x="276" y="663"/>
                    <a:pt x="276" y="663"/>
                    <a:pt x="277" y="666"/>
                  </a:cubicBezTo>
                  <a:cubicBezTo>
                    <a:pt x="280" y="665"/>
                    <a:pt x="275" y="661"/>
                    <a:pt x="277" y="660"/>
                  </a:cubicBezTo>
                  <a:cubicBezTo>
                    <a:pt x="278" y="661"/>
                    <a:pt x="278" y="661"/>
                    <a:pt x="278" y="660"/>
                  </a:cubicBezTo>
                  <a:close/>
                  <a:moveTo>
                    <a:pt x="231" y="584"/>
                  </a:moveTo>
                  <a:cubicBezTo>
                    <a:pt x="230" y="582"/>
                    <a:pt x="228" y="584"/>
                    <a:pt x="226" y="583"/>
                  </a:cubicBezTo>
                  <a:cubicBezTo>
                    <a:pt x="227" y="585"/>
                    <a:pt x="225" y="585"/>
                    <a:pt x="225" y="587"/>
                  </a:cubicBezTo>
                  <a:cubicBezTo>
                    <a:pt x="228" y="586"/>
                    <a:pt x="228" y="583"/>
                    <a:pt x="231" y="584"/>
                  </a:cubicBezTo>
                  <a:close/>
                  <a:moveTo>
                    <a:pt x="182" y="510"/>
                  </a:moveTo>
                  <a:cubicBezTo>
                    <a:pt x="181" y="512"/>
                    <a:pt x="181" y="513"/>
                    <a:pt x="179" y="512"/>
                  </a:cubicBezTo>
                  <a:cubicBezTo>
                    <a:pt x="180" y="513"/>
                    <a:pt x="180" y="514"/>
                    <a:pt x="180" y="515"/>
                  </a:cubicBezTo>
                  <a:cubicBezTo>
                    <a:pt x="182" y="514"/>
                    <a:pt x="183" y="512"/>
                    <a:pt x="182" y="510"/>
                  </a:cubicBezTo>
                  <a:close/>
                  <a:moveTo>
                    <a:pt x="177" y="508"/>
                  </a:moveTo>
                  <a:cubicBezTo>
                    <a:pt x="178" y="509"/>
                    <a:pt x="179" y="508"/>
                    <a:pt x="180" y="508"/>
                  </a:cubicBezTo>
                  <a:cubicBezTo>
                    <a:pt x="179" y="507"/>
                    <a:pt x="180" y="506"/>
                    <a:pt x="180" y="505"/>
                  </a:cubicBezTo>
                  <a:cubicBezTo>
                    <a:pt x="178" y="505"/>
                    <a:pt x="179" y="507"/>
                    <a:pt x="178" y="508"/>
                  </a:cubicBezTo>
                  <a:cubicBezTo>
                    <a:pt x="177" y="508"/>
                    <a:pt x="174" y="504"/>
                    <a:pt x="175" y="507"/>
                  </a:cubicBezTo>
                  <a:cubicBezTo>
                    <a:pt x="175" y="507"/>
                    <a:pt x="176" y="507"/>
                    <a:pt x="177" y="508"/>
                  </a:cubicBezTo>
                  <a:close/>
                  <a:moveTo>
                    <a:pt x="282" y="659"/>
                  </a:moveTo>
                  <a:cubicBezTo>
                    <a:pt x="281" y="658"/>
                    <a:pt x="279" y="660"/>
                    <a:pt x="278" y="659"/>
                  </a:cubicBezTo>
                  <a:cubicBezTo>
                    <a:pt x="281" y="662"/>
                    <a:pt x="277" y="662"/>
                    <a:pt x="280" y="665"/>
                  </a:cubicBezTo>
                  <a:cubicBezTo>
                    <a:pt x="281" y="662"/>
                    <a:pt x="282" y="668"/>
                    <a:pt x="283" y="666"/>
                  </a:cubicBezTo>
                  <a:cubicBezTo>
                    <a:pt x="282" y="663"/>
                    <a:pt x="281" y="663"/>
                    <a:pt x="280" y="662"/>
                  </a:cubicBezTo>
                  <a:cubicBezTo>
                    <a:pt x="281" y="661"/>
                    <a:pt x="283" y="661"/>
                    <a:pt x="282" y="659"/>
                  </a:cubicBezTo>
                  <a:close/>
                  <a:moveTo>
                    <a:pt x="296" y="679"/>
                  </a:moveTo>
                  <a:cubicBezTo>
                    <a:pt x="296" y="680"/>
                    <a:pt x="295" y="679"/>
                    <a:pt x="295" y="678"/>
                  </a:cubicBezTo>
                  <a:cubicBezTo>
                    <a:pt x="295" y="681"/>
                    <a:pt x="292" y="679"/>
                    <a:pt x="292" y="682"/>
                  </a:cubicBezTo>
                  <a:cubicBezTo>
                    <a:pt x="294" y="683"/>
                    <a:pt x="296" y="680"/>
                    <a:pt x="296" y="679"/>
                  </a:cubicBezTo>
                  <a:close/>
                  <a:moveTo>
                    <a:pt x="247" y="596"/>
                  </a:moveTo>
                  <a:cubicBezTo>
                    <a:pt x="245" y="595"/>
                    <a:pt x="241" y="591"/>
                    <a:pt x="240" y="595"/>
                  </a:cubicBezTo>
                  <a:cubicBezTo>
                    <a:pt x="243" y="595"/>
                    <a:pt x="241" y="598"/>
                    <a:pt x="241" y="600"/>
                  </a:cubicBezTo>
                  <a:cubicBezTo>
                    <a:pt x="244" y="598"/>
                    <a:pt x="245" y="596"/>
                    <a:pt x="247" y="596"/>
                  </a:cubicBezTo>
                  <a:close/>
                  <a:moveTo>
                    <a:pt x="219" y="558"/>
                  </a:moveTo>
                  <a:cubicBezTo>
                    <a:pt x="219" y="559"/>
                    <a:pt x="220" y="560"/>
                    <a:pt x="220" y="559"/>
                  </a:cubicBezTo>
                  <a:cubicBezTo>
                    <a:pt x="219" y="557"/>
                    <a:pt x="219" y="557"/>
                    <a:pt x="219" y="557"/>
                  </a:cubicBezTo>
                  <a:cubicBezTo>
                    <a:pt x="218" y="558"/>
                    <a:pt x="217" y="559"/>
                    <a:pt x="217" y="561"/>
                  </a:cubicBezTo>
                  <a:cubicBezTo>
                    <a:pt x="218" y="560"/>
                    <a:pt x="219" y="561"/>
                    <a:pt x="219" y="560"/>
                  </a:cubicBezTo>
                  <a:cubicBezTo>
                    <a:pt x="219" y="559"/>
                    <a:pt x="218" y="558"/>
                    <a:pt x="219" y="558"/>
                  </a:cubicBezTo>
                  <a:close/>
                  <a:moveTo>
                    <a:pt x="187" y="510"/>
                  </a:moveTo>
                  <a:cubicBezTo>
                    <a:pt x="188" y="511"/>
                    <a:pt x="188" y="511"/>
                    <a:pt x="188" y="512"/>
                  </a:cubicBezTo>
                  <a:cubicBezTo>
                    <a:pt x="190" y="511"/>
                    <a:pt x="188" y="510"/>
                    <a:pt x="186" y="509"/>
                  </a:cubicBezTo>
                  <a:cubicBezTo>
                    <a:pt x="185" y="509"/>
                    <a:pt x="184" y="513"/>
                    <a:pt x="186" y="513"/>
                  </a:cubicBezTo>
                  <a:cubicBezTo>
                    <a:pt x="185" y="511"/>
                    <a:pt x="186" y="510"/>
                    <a:pt x="187" y="510"/>
                  </a:cubicBezTo>
                  <a:close/>
                  <a:moveTo>
                    <a:pt x="358" y="762"/>
                  </a:moveTo>
                  <a:cubicBezTo>
                    <a:pt x="356" y="763"/>
                    <a:pt x="359" y="766"/>
                    <a:pt x="359" y="768"/>
                  </a:cubicBezTo>
                  <a:cubicBezTo>
                    <a:pt x="360" y="766"/>
                    <a:pt x="360" y="764"/>
                    <a:pt x="361" y="763"/>
                  </a:cubicBezTo>
                  <a:cubicBezTo>
                    <a:pt x="359" y="764"/>
                    <a:pt x="362" y="759"/>
                    <a:pt x="359" y="759"/>
                  </a:cubicBezTo>
                  <a:cubicBezTo>
                    <a:pt x="360" y="761"/>
                    <a:pt x="359" y="767"/>
                    <a:pt x="358" y="762"/>
                  </a:cubicBezTo>
                  <a:close/>
                  <a:moveTo>
                    <a:pt x="173" y="469"/>
                  </a:moveTo>
                  <a:cubicBezTo>
                    <a:pt x="171" y="471"/>
                    <a:pt x="170" y="472"/>
                    <a:pt x="167" y="473"/>
                  </a:cubicBezTo>
                  <a:cubicBezTo>
                    <a:pt x="170" y="475"/>
                    <a:pt x="166" y="474"/>
                    <a:pt x="167" y="476"/>
                  </a:cubicBezTo>
                  <a:cubicBezTo>
                    <a:pt x="169" y="474"/>
                    <a:pt x="173" y="473"/>
                    <a:pt x="173" y="469"/>
                  </a:cubicBezTo>
                  <a:close/>
                  <a:moveTo>
                    <a:pt x="203" y="514"/>
                  </a:moveTo>
                  <a:cubicBezTo>
                    <a:pt x="201" y="509"/>
                    <a:pt x="202" y="508"/>
                    <a:pt x="199" y="504"/>
                  </a:cubicBezTo>
                  <a:cubicBezTo>
                    <a:pt x="198" y="503"/>
                    <a:pt x="198" y="505"/>
                    <a:pt x="197" y="503"/>
                  </a:cubicBezTo>
                  <a:cubicBezTo>
                    <a:pt x="196" y="502"/>
                    <a:pt x="201" y="502"/>
                    <a:pt x="198" y="499"/>
                  </a:cubicBezTo>
                  <a:cubicBezTo>
                    <a:pt x="196" y="504"/>
                    <a:pt x="191" y="504"/>
                    <a:pt x="190" y="507"/>
                  </a:cubicBezTo>
                  <a:cubicBezTo>
                    <a:pt x="191" y="507"/>
                    <a:pt x="192" y="510"/>
                    <a:pt x="192" y="511"/>
                  </a:cubicBezTo>
                  <a:cubicBezTo>
                    <a:pt x="194" y="509"/>
                    <a:pt x="198" y="512"/>
                    <a:pt x="198" y="508"/>
                  </a:cubicBezTo>
                  <a:cubicBezTo>
                    <a:pt x="200" y="511"/>
                    <a:pt x="203" y="512"/>
                    <a:pt x="201" y="515"/>
                  </a:cubicBezTo>
                  <a:cubicBezTo>
                    <a:pt x="201" y="514"/>
                    <a:pt x="200" y="514"/>
                    <a:pt x="200" y="514"/>
                  </a:cubicBezTo>
                  <a:cubicBezTo>
                    <a:pt x="201" y="515"/>
                    <a:pt x="202" y="517"/>
                    <a:pt x="202" y="516"/>
                  </a:cubicBezTo>
                  <a:cubicBezTo>
                    <a:pt x="202" y="515"/>
                    <a:pt x="202" y="514"/>
                    <a:pt x="203" y="514"/>
                  </a:cubicBezTo>
                  <a:close/>
                  <a:moveTo>
                    <a:pt x="281" y="631"/>
                  </a:moveTo>
                  <a:cubicBezTo>
                    <a:pt x="280" y="629"/>
                    <a:pt x="279" y="627"/>
                    <a:pt x="277" y="626"/>
                  </a:cubicBezTo>
                  <a:cubicBezTo>
                    <a:pt x="279" y="627"/>
                    <a:pt x="279" y="629"/>
                    <a:pt x="278" y="630"/>
                  </a:cubicBezTo>
                  <a:cubicBezTo>
                    <a:pt x="278" y="629"/>
                    <a:pt x="277" y="626"/>
                    <a:pt x="276" y="627"/>
                  </a:cubicBezTo>
                  <a:cubicBezTo>
                    <a:pt x="277" y="628"/>
                    <a:pt x="276" y="629"/>
                    <a:pt x="276" y="629"/>
                  </a:cubicBezTo>
                  <a:cubicBezTo>
                    <a:pt x="278" y="629"/>
                    <a:pt x="279" y="632"/>
                    <a:pt x="281" y="631"/>
                  </a:cubicBezTo>
                  <a:close/>
                  <a:moveTo>
                    <a:pt x="207" y="514"/>
                  </a:moveTo>
                  <a:cubicBezTo>
                    <a:pt x="210" y="518"/>
                    <a:pt x="206" y="519"/>
                    <a:pt x="204" y="519"/>
                  </a:cubicBezTo>
                  <a:cubicBezTo>
                    <a:pt x="204" y="521"/>
                    <a:pt x="205" y="520"/>
                    <a:pt x="205" y="522"/>
                  </a:cubicBezTo>
                  <a:cubicBezTo>
                    <a:pt x="208" y="520"/>
                    <a:pt x="211" y="526"/>
                    <a:pt x="214" y="526"/>
                  </a:cubicBezTo>
                  <a:cubicBezTo>
                    <a:pt x="212" y="524"/>
                    <a:pt x="209" y="523"/>
                    <a:pt x="209" y="521"/>
                  </a:cubicBezTo>
                  <a:cubicBezTo>
                    <a:pt x="214" y="524"/>
                    <a:pt x="212" y="519"/>
                    <a:pt x="215" y="516"/>
                  </a:cubicBezTo>
                  <a:cubicBezTo>
                    <a:pt x="218" y="518"/>
                    <a:pt x="217" y="514"/>
                    <a:pt x="220" y="515"/>
                  </a:cubicBezTo>
                  <a:cubicBezTo>
                    <a:pt x="219" y="514"/>
                    <a:pt x="220" y="513"/>
                    <a:pt x="220" y="512"/>
                  </a:cubicBezTo>
                  <a:cubicBezTo>
                    <a:pt x="219" y="512"/>
                    <a:pt x="218" y="513"/>
                    <a:pt x="218" y="511"/>
                  </a:cubicBezTo>
                  <a:cubicBezTo>
                    <a:pt x="217" y="513"/>
                    <a:pt x="216" y="515"/>
                    <a:pt x="214" y="512"/>
                  </a:cubicBezTo>
                  <a:cubicBezTo>
                    <a:pt x="217" y="511"/>
                    <a:pt x="213" y="511"/>
                    <a:pt x="212" y="508"/>
                  </a:cubicBezTo>
                  <a:cubicBezTo>
                    <a:pt x="211" y="509"/>
                    <a:pt x="210" y="509"/>
                    <a:pt x="211" y="510"/>
                  </a:cubicBezTo>
                  <a:cubicBezTo>
                    <a:pt x="214" y="508"/>
                    <a:pt x="209" y="514"/>
                    <a:pt x="212" y="513"/>
                  </a:cubicBezTo>
                  <a:cubicBezTo>
                    <a:pt x="211" y="511"/>
                    <a:pt x="214" y="512"/>
                    <a:pt x="214" y="514"/>
                  </a:cubicBezTo>
                  <a:cubicBezTo>
                    <a:pt x="212" y="515"/>
                    <a:pt x="209" y="513"/>
                    <a:pt x="207" y="514"/>
                  </a:cubicBezTo>
                  <a:close/>
                  <a:moveTo>
                    <a:pt x="272" y="617"/>
                  </a:moveTo>
                  <a:cubicBezTo>
                    <a:pt x="272" y="616"/>
                    <a:pt x="271" y="615"/>
                    <a:pt x="271" y="615"/>
                  </a:cubicBezTo>
                  <a:cubicBezTo>
                    <a:pt x="271" y="616"/>
                    <a:pt x="272" y="617"/>
                    <a:pt x="271" y="617"/>
                  </a:cubicBezTo>
                  <a:cubicBezTo>
                    <a:pt x="270" y="616"/>
                    <a:pt x="270" y="616"/>
                    <a:pt x="269" y="617"/>
                  </a:cubicBezTo>
                  <a:cubicBezTo>
                    <a:pt x="270" y="619"/>
                    <a:pt x="274" y="622"/>
                    <a:pt x="273" y="618"/>
                  </a:cubicBezTo>
                  <a:cubicBezTo>
                    <a:pt x="271" y="619"/>
                    <a:pt x="271" y="617"/>
                    <a:pt x="272" y="617"/>
                  </a:cubicBezTo>
                  <a:close/>
                  <a:moveTo>
                    <a:pt x="248" y="576"/>
                  </a:moveTo>
                  <a:cubicBezTo>
                    <a:pt x="248" y="574"/>
                    <a:pt x="246" y="575"/>
                    <a:pt x="247" y="574"/>
                  </a:cubicBezTo>
                  <a:cubicBezTo>
                    <a:pt x="249" y="571"/>
                    <a:pt x="252" y="574"/>
                    <a:pt x="253" y="572"/>
                  </a:cubicBezTo>
                  <a:cubicBezTo>
                    <a:pt x="252" y="572"/>
                    <a:pt x="252" y="571"/>
                    <a:pt x="252" y="570"/>
                  </a:cubicBezTo>
                  <a:cubicBezTo>
                    <a:pt x="249" y="573"/>
                    <a:pt x="243" y="573"/>
                    <a:pt x="242" y="576"/>
                  </a:cubicBezTo>
                  <a:cubicBezTo>
                    <a:pt x="244" y="573"/>
                    <a:pt x="246" y="577"/>
                    <a:pt x="248" y="576"/>
                  </a:cubicBezTo>
                  <a:close/>
                  <a:moveTo>
                    <a:pt x="181" y="473"/>
                  </a:moveTo>
                  <a:cubicBezTo>
                    <a:pt x="179" y="475"/>
                    <a:pt x="176" y="472"/>
                    <a:pt x="177" y="477"/>
                  </a:cubicBezTo>
                  <a:cubicBezTo>
                    <a:pt x="179" y="475"/>
                    <a:pt x="181" y="475"/>
                    <a:pt x="181" y="473"/>
                  </a:cubicBezTo>
                  <a:close/>
                  <a:moveTo>
                    <a:pt x="181" y="471"/>
                  </a:moveTo>
                  <a:cubicBezTo>
                    <a:pt x="180" y="471"/>
                    <a:pt x="179" y="471"/>
                    <a:pt x="178" y="471"/>
                  </a:cubicBezTo>
                  <a:cubicBezTo>
                    <a:pt x="178" y="470"/>
                    <a:pt x="178" y="468"/>
                    <a:pt x="177" y="468"/>
                  </a:cubicBezTo>
                  <a:cubicBezTo>
                    <a:pt x="178" y="470"/>
                    <a:pt x="177" y="471"/>
                    <a:pt x="177" y="473"/>
                  </a:cubicBezTo>
                  <a:cubicBezTo>
                    <a:pt x="178" y="470"/>
                    <a:pt x="181" y="474"/>
                    <a:pt x="181" y="471"/>
                  </a:cubicBezTo>
                  <a:close/>
                  <a:moveTo>
                    <a:pt x="276" y="616"/>
                  </a:moveTo>
                  <a:cubicBezTo>
                    <a:pt x="277" y="617"/>
                    <a:pt x="278" y="620"/>
                    <a:pt x="279" y="618"/>
                  </a:cubicBezTo>
                  <a:cubicBezTo>
                    <a:pt x="277" y="616"/>
                    <a:pt x="276" y="615"/>
                    <a:pt x="274" y="615"/>
                  </a:cubicBezTo>
                  <a:cubicBezTo>
                    <a:pt x="275" y="617"/>
                    <a:pt x="274" y="617"/>
                    <a:pt x="274" y="619"/>
                  </a:cubicBezTo>
                  <a:cubicBezTo>
                    <a:pt x="275" y="618"/>
                    <a:pt x="276" y="617"/>
                    <a:pt x="276" y="616"/>
                  </a:cubicBezTo>
                  <a:close/>
                  <a:moveTo>
                    <a:pt x="209" y="510"/>
                  </a:moveTo>
                  <a:cubicBezTo>
                    <a:pt x="206" y="508"/>
                    <a:pt x="209" y="507"/>
                    <a:pt x="208" y="505"/>
                  </a:cubicBezTo>
                  <a:cubicBezTo>
                    <a:pt x="206" y="506"/>
                    <a:pt x="207" y="512"/>
                    <a:pt x="208" y="512"/>
                  </a:cubicBezTo>
                  <a:cubicBezTo>
                    <a:pt x="207" y="511"/>
                    <a:pt x="208" y="511"/>
                    <a:pt x="209" y="510"/>
                  </a:cubicBezTo>
                  <a:close/>
                  <a:moveTo>
                    <a:pt x="287" y="625"/>
                  </a:moveTo>
                  <a:cubicBezTo>
                    <a:pt x="288" y="627"/>
                    <a:pt x="284" y="627"/>
                    <a:pt x="286" y="629"/>
                  </a:cubicBezTo>
                  <a:cubicBezTo>
                    <a:pt x="287" y="628"/>
                    <a:pt x="288" y="631"/>
                    <a:pt x="290" y="630"/>
                  </a:cubicBezTo>
                  <a:cubicBezTo>
                    <a:pt x="289" y="629"/>
                    <a:pt x="290" y="629"/>
                    <a:pt x="289" y="628"/>
                  </a:cubicBezTo>
                  <a:cubicBezTo>
                    <a:pt x="289" y="629"/>
                    <a:pt x="288" y="629"/>
                    <a:pt x="287" y="628"/>
                  </a:cubicBezTo>
                  <a:cubicBezTo>
                    <a:pt x="288" y="628"/>
                    <a:pt x="288" y="624"/>
                    <a:pt x="287" y="625"/>
                  </a:cubicBezTo>
                  <a:close/>
                  <a:moveTo>
                    <a:pt x="286" y="623"/>
                  </a:moveTo>
                  <a:cubicBezTo>
                    <a:pt x="283" y="621"/>
                    <a:pt x="284" y="621"/>
                    <a:pt x="283" y="618"/>
                  </a:cubicBezTo>
                  <a:cubicBezTo>
                    <a:pt x="281" y="619"/>
                    <a:pt x="281" y="619"/>
                    <a:pt x="281" y="622"/>
                  </a:cubicBezTo>
                  <a:cubicBezTo>
                    <a:pt x="282" y="622"/>
                    <a:pt x="283" y="622"/>
                    <a:pt x="284" y="624"/>
                  </a:cubicBezTo>
                  <a:cubicBezTo>
                    <a:pt x="284" y="624"/>
                    <a:pt x="284" y="625"/>
                    <a:pt x="285" y="624"/>
                  </a:cubicBezTo>
                  <a:cubicBezTo>
                    <a:pt x="284" y="623"/>
                    <a:pt x="285" y="624"/>
                    <a:pt x="286" y="623"/>
                  </a:cubicBezTo>
                  <a:close/>
                  <a:moveTo>
                    <a:pt x="193" y="481"/>
                  </a:moveTo>
                  <a:cubicBezTo>
                    <a:pt x="192" y="482"/>
                    <a:pt x="194" y="485"/>
                    <a:pt x="193" y="487"/>
                  </a:cubicBezTo>
                  <a:cubicBezTo>
                    <a:pt x="195" y="486"/>
                    <a:pt x="194" y="483"/>
                    <a:pt x="193" y="481"/>
                  </a:cubicBezTo>
                  <a:close/>
                  <a:moveTo>
                    <a:pt x="200" y="469"/>
                  </a:moveTo>
                  <a:cubicBezTo>
                    <a:pt x="199" y="468"/>
                    <a:pt x="194" y="470"/>
                    <a:pt x="193" y="472"/>
                  </a:cubicBezTo>
                  <a:cubicBezTo>
                    <a:pt x="193" y="471"/>
                    <a:pt x="195" y="472"/>
                    <a:pt x="194" y="473"/>
                  </a:cubicBezTo>
                  <a:cubicBezTo>
                    <a:pt x="192" y="473"/>
                    <a:pt x="190" y="473"/>
                    <a:pt x="188" y="473"/>
                  </a:cubicBezTo>
                  <a:cubicBezTo>
                    <a:pt x="188" y="475"/>
                    <a:pt x="185" y="475"/>
                    <a:pt x="186" y="478"/>
                  </a:cubicBezTo>
                  <a:cubicBezTo>
                    <a:pt x="192" y="475"/>
                    <a:pt x="196" y="474"/>
                    <a:pt x="200" y="471"/>
                  </a:cubicBezTo>
                  <a:cubicBezTo>
                    <a:pt x="199" y="470"/>
                    <a:pt x="199" y="469"/>
                    <a:pt x="200" y="469"/>
                  </a:cubicBezTo>
                  <a:close/>
                  <a:moveTo>
                    <a:pt x="168" y="439"/>
                  </a:moveTo>
                  <a:cubicBezTo>
                    <a:pt x="162" y="441"/>
                    <a:pt x="165" y="444"/>
                    <a:pt x="168" y="439"/>
                  </a:cubicBezTo>
                  <a:close/>
                  <a:moveTo>
                    <a:pt x="202" y="491"/>
                  </a:moveTo>
                  <a:cubicBezTo>
                    <a:pt x="200" y="490"/>
                    <a:pt x="199" y="493"/>
                    <a:pt x="199" y="494"/>
                  </a:cubicBezTo>
                  <a:cubicBezTo>
                    <a:pt x="200" y="491"/>
                    <a:pt x="203" y="494"/>
                    <a:pt x="202" y="491"/>
                  </a:cubicBezTo>
                  <a:close/>
                  <a:moveTo>
                    <a:pt x="206" y="495"/>
                  </a:moveTo>
                  <a:cubicBezTo>
                    <a:pt x="204" y="493"/>
                    <a:pt x="206" y="493"/>
                    <a:pt x="204" y="493"/>
                  </a:cubicBezTo>
                  <a:cubicBezTo>
                    <a:pt x="203" y="493"/>
                    <a:pt x="203" y="493"/>
                    <a:pt x="203" y="493"/>
                  </a:cubicBezTo>
                  <a:cubicBezTo>
                    <a:pt x="203" y="494"/>
                    <a:pt x="203" y="494"/>
                    <a:pt x="203" y="494"/>
                  </a:cubicBezTo>
                  <a:cubicBezTo>
                    <a:pt x="204" y="497"/>
                    <a:pt x="205" y="494"/>
                    <a:pt x="206" y="496"/>
                  </a:cubicBezTo>
                  <a:cubicBezTo>
                    <a:pt x="206" y="498"/>
                    <a:pt x="203" y="499"/>
                    <a:pt x="204" y="500"/>
                  </a:cubicBezTo>
                  <a:cubicBezTo>
                    <a:pt x="204" y="498"/>
                    <a:pt x="205" y="501"/>
                    <a:pt x="206" y="500"/>
                  </a:cubicBezTo>
                  <a:cubicBezTo>
                    <a:pt x="205" y="499"/>
                    <a:pt x="208" y="499"/>
                    <a:pt x="208" y="498"/>
                  </a:cubicBezTo>
                  <a:cubicBezTo>
                    <a:pt x="209" y="500"/>
                    <a:pt x="210" y="501"/>
                    <a:pt x="212" y="503"/>
                  </a:cubicBezTo>
                  <a:cubicBezTo>
                    <a:pt x="212" y="500"/>
                    <a:pt x="216" y="500"/>
                    <a:pt x="215" y="499"/>
                  </a:cubicBezTo>
                  <a:cubicBezTo>
                    <a:pt x="213" y="499"/>
                    <a:pt x="212" y="501"/>
                    <a:pt x="210" y="498"/>
                  </a:cubicBezTo>
                  <a:cubicBezTo>
                    <a:pt x="211" y="498"/>
                    <a:pt x="212" y="498"/>
                    <a:pt x="213" y="497"/>
                  </a:cubicBezTo>
                  <a:cubicBezTo>
                    <a:pt x="211" y="495"/>
                    <a:pt x="206" y="493"/>
                    <a:pt x="206" y="495"/>
                  </a:cubicBezTo>
                  <a:close/>
                  <a:moveTo>
                    <a:pt x="282" y="613"/>
                  </a:moveTo>
                  <a:cubicBezTo>
                    <a:pt x="284" y="616"/>
                    <a:pt x="280" y="614"/>
                    <a:pt x="281" y="616"/>
                  </a:cubicBezTo>
                  <a:cubicBezTo>
                    <a:pt x="282" y="616"/>
                    <a:pt x="283" y="618"/>
                    <a:pt x="284" y="616"/>
                  </a:cubicBezTo>
                  <a:cubicBezTo>
                    <a:pt x="282" y="615"/>
                    <a:pt x="285" y="613"/>
                    <a:pt x="282" y="613"/>
                  </a:cubicBezTo>
                  <a:close/>
                  <a:moveTo>
                    <a:pt x="216" y="502"/>
                  </a:moveTo>
                  <a:cubicBezTo>
                    <a:pt x="214" y="501"/>
                    <a:pt x="213" y="505"/>
                    <a:pt x="213" y="506"/>
                  </a:cubicBezTo>
                  <a:cubicBezTo>
                    <a:pt x="215" y="507"/>
                    <a:pt x="215" y="503"/>
                    <a:pt x="216" y="502"/>
                  </a:cubicBezTo>
                  <a:close/>
                  <a:moveTo>
                    <a:pt x="284" y="606"/>
                  </a:moveTo>
                  <a:cubicBezTo>
                    <a:pt x="285" y="608"/>
                    <a:pt x="283" y="608"/>
                    <a:pt x="285" y="610"/>
                  </a:cubicBezTo>
                  <a:cubicBezTo>
                    <a:pt x="286" y="611"/>
                    <a:pt x="285" y="610"/>
                    <a:pt x="286" y="609"/>
                  </a:cubicBezTo>
                  <a:cubicBezTo>
                    <a:pt x="286" y="608"/>
                    <a:pt x="285" y="608"/>
                    <a:pt x="285" y="607"/>
                  </a:cubicBezTo>
                  <a:cubicBezTo>
                    <a:pt x="285" y="607"/>
                    <a:pt x="285" y="606"/>
                    <a:pt x="284" y="606"/>
                  </a:cubicBezTo>
                  <a:close/>
                  <a:moveTo>
                    <a:pt x="276" y="583"/>
                  </a:moveTo>
                  <a:cubicBezTo>
                    <a:pt x="273" y="582"/>
                    <a:pt x="271" y="582"/>
                    <a:pt x="269" y="580"/>
                  </a:cubicBezTo>
                  <a:cubicBezTo>
                    <a:pt x="269" y="581"/>
                    <a:pt x="270" y="583"/>
                    <a:pt x="270" y="584"/>
                  </a:cubicBezTo>
                  <a:cubicBezTo>
                    <a:pt x="271" y="584"/>
                    <a:pt x="270" y="583"/>
                    <a:pt x="271" y="582"/>
                  </a:cubicBezTo>
                  <a:cubicBezTo>
                    <a:pt x="272" y="584"/>
                    <a:pt x="275" y="586"/>
                    <a:pt x="276" y="583"/>
                  </a:cubicBezTo>
                  <a:close/>
                  <a:moveTo>
                    <a:pt x="213" y="489"/>
                  </a:moveTo>
                  <a:cubicBezTo>
                    <a:pt x="214" y="492"/>
                    <a:pt x="214" y="494"/>
                    <a:pt x="212" y="494"/>
                  </a:cubicBezTo>
                  <a:cubicBezTo>
                    <a:pt x="214" y="497"/>
                    <a:pt x="215" y="494"/>
                    <a:pt x="215" y="493"/>
                  </a:cubicBezTo>
                  <a:cubicBezTo>
                    <a:pt x="213" y="491"/>
                    <a:pt x="214" y="489"/>
                    <a:pt x="213" y="489"/>
                  </a:cubicBezTo>
                  <a:close/>
                  <a:moveTo>
                    <a:pt x="396" y="732"/>
                  </a:moveTo>
                  <a:cubicBezTo>
                    <a:pt x="395" y="732"/>
                    <a:pt x="395" y="732"/>
                    <a:pt x="395" y="731"/>
                  </a:cubicBezTo>
                  <a:cubicBezTo>
                    <a:pt x="394" y="732"/>
                    <a:pt x="394" y="737"/>
                    <a:pt x="394" y="737"/>
                  </a:cubicBezTo>
                  <a:cubicBezTo>
                    <a:pt x="394" y="735"/>
                    <a:pt x="397" y="734"/>
                    <a:pt x="396" y="732"/>
                  </a:cubicBezTo>
                  <a:close/>
                  <a:moveTo>
                    <a:pt x="224" y="469"/>
                  </a:moveTo>
                  <a:cubicBezTo>
                    <a:pt x="223" y="467"/>
                    <a:pt x="219" y="465"/>
                    <a:pt x="219" y="466"/>
                  </a:cubicBezTo>
                  <a:cubicBezTo>
                    <a:pt x="224" y="468"/>
                    <a:pt x="221" y="471"/>
                    <a:pt x="221" y="471"/>
                  </a:cubicBezTo>
                  <a:cubicBezTo>
                    <a:pt x="222" y="471"/>
                    <a:pt x="225" y="470"/>
                    <a:pt x="224" y="469"/>
                  </a:cubicBezTo>
                  <a:close/>
                  <a:moveTo>
                    <a:pt x="397" y="731"/>
                  </a:moveTo>
                  <a:cubicBezTo>
                    <a:pt x="398" y="731"/>
                    <a:pt x="398" y="732"/>
                    <a:pt x="399" y="732"/>
                  </a:cubicBezTo>
                  <a:cubicBezTo>
                    <a:pt x="399" y="729"/>
                    <a:pt x="395" y="729"/>
                    <a:pt x="396" y="731"/>
                  </a:cubicBezTo>
                  <a:cubicBezTo>
                    <a:pt x="396" y="730"/>
                    <a:pt x="397" y="735"/>
                    <a:pt x="397" y="732"/>
                  </a:cubicBezTo>
                  <a:cubicBezTo>
                    <a:pt x="397" y="732"/>
                    <a:pt x="397" y="731"/>
                    <a:pt x="397" y="731"/>
                  </a:cubicBezTo>
                  <a:close/>
                  <a:moveTo>
                    <a:pt x="310" y="594"/>
                  </a:moveTo>
                  <a:cubicBezTo>
                    <a:pt x="309" y="597"/>
                    <a:pt x="308" y="594"/>
                    <a:pt x="306" y="593"/>
                  </a:cubicBezTo>
                  <a:cubicBezTo>
                    <a:pt x="308" y="595"/>
                    <a:pt x="307" y="596"/>
                    <a:pt x="307" y="597"/>
                  </a:cubicBezTo>
                  <a:cubicBezTo>
                    <a:pt x="309" y="597"/>
                    <a:pt x="310" y="595"/>
                    <a:pt x="310" y="594"/>
                  </a:cubicBezTo>
                  <a:close/>
                  <a:moveTo>
                    <a:pt x="263" y="524"/>
                  </a:moveTo>
                  <a:cubicBezTo>
                    <a:pt x="262" y="523"/>
                    <a:pt x="262" y="526"/>
                    <a:pt x="263" y="526"/>
                  </a:cubicBezTo>
                  <a:cubicBezTo>
                    <a:pt x="264" y="523"/>
                    <a:pt x="262" y="523"/>
                    <a:pt x="262" y="520"/>
                  </a:cubicBezTo>
                  <a:cubicBezTo>
                    <a:pt x="261" y="521"/>
                    <a:pt x="259" y="524"/>
                    <a:pt x="261" y="524"/>
                  </a:cubicBezTo>
                  <a:cubicBezTo>
                    <a:pt x="260" y="523"/>
                    <a:pt x="263" y="523"/>
                    <a:pt x="263" y="524"/>
                  </a:cubicBezTo>
                  <a:close/>
                  <a:moveTo>
                    <a:pt x="234" y="476"/>
                  </a:moveTo>
                  <a:cubicBezTo>
                    <a:pt x="232" y="478"/>
                    <a:pt x="230" y="476"/>
                    <a:pt x="228" y="475"/>
                  </a:cubicBezTo>
                  <a:cubicBezTo>
                    <a:pt x="231" y="480"/>
                    <a:pt x="233" y="477"/>
                    <a:pt x="235" y="477"/>
                  </a:cubicBezTo>
                  <a:cubicBezTo>
                    <a:pt x="234" y="475"/>
                    <a:pt x="236" y="474"/>
                    <a:pt x="233" y="471"/>
                  </a:cubicBezTo>
                  <a:cubicBezTo>
                    <a:pt x="235" y="476"/>
                    <a:pt x="229" y="473"/>
                    <a:pt x="234" y="476"/>
                  </a:cubicBezTo>
                  <a:close/>
                  <a:moveTo>
                    <a:pt x="214" y="437"/>
                  </a:moveTo>
                  <a:cubicBezTo>
                    <a:pt x="213" y="438"/>
                    <a:pt x="208" y="434"/>
                    <a:pt x="208" y="438"/>
                  </a:cubicBezTo>
                  <a:cubicBezTo>
                    <a:pt x="210" y="437"/>
                    <a:pt x="212" y="437"/>
                    <a:pt x="212" y="440"/>
                  </a:cubicBezTo>
                  <a:cubicBezTo>
                    <a:pt x="212" y="438"/>
                    <a:pt x="215" y="439"/>
                    <a:pt x="214" y="437"/>
                  </a:cubicBezTo>
                  <a:close/>
                  <a:moveTo>
                    <a:pt x="197" y="412"/>
                  </a:moveTo>
                  <a:cubicBezTo>
                    <a:pt x="193" y="414"/>
                    <a:pt x="200" y="424"/>
                    <a:pt x="200" y="423"/>
                  </a:cubicBezTo>
                  <a:cubicBezTo>
                    <a:pt x="199" y="419"/>
                    <a:pt x="196" y="415"/>
                    <a:pt x="197" y="412"/>
                  </a:cubicBezTo>
                  <a:close/>
                  <a:moveTo>
                    <a:pt x="411" y="721"/>
                  </a:moveTo>
                  <a:cubicBezTo>
                    <a:pt x="409" y="716"/>
                    <a:pt x="417" y="720"/>
                    <a:pt x="415" y="715"/>
                  </a:cubicBezTo>
                  <a:cubicBezTo>
                    <a:pt x="411" y="716"/>
                    <a:pt x="406" y="718"/>
                    <a:pt x="401" y="721"/>
                  </a:cubicBezTo>
                  <a:cubicBezTo>
                    <a:pt x="405" y="723"/>
                    <a:pt x="407" y="718"/>
                    <a:pt x="411" y="721"/>
                  </a:cubicBezTo>
                  <a:close/>
                  <a:moveTo>
                    <a:pt x="207" y="413"/>
                  </a:moveTo>
                  <a:cubicBezTo>
                    <a:pt x="209" y="416"/>
                    <a:pt x="206" y="417"/>
                    <a:pt x="207" y="420"/>
                  </a:cubicBezTo>
                  <a:cubicBezTo>
                    <a:pt x="208" y="418"/>
                    <a:pt x="210" y="414"/>
                    <a:pt x="207" y="413"/>
                  </a:cubicBezTo>
                  <a:close/>
                  <a:moveTo>
                    <a:pt x="317" y="570"/>
                  </a:moveTo>
                  <a:cubicBezTo>
                    <a:pt x="315" y="572"/>
                    <a:pt x="315" y="572"/>
                    <a:pt x="313" y="572"/>
                  </a:cubicBezTo>
                  <a:cubicBezTo>
                    <a:pt x="316" y="577"/>
                    <a:pt x="309" y="573"/>
                    <a:pt x="311" y="576"/>
                  </a:cubicBezTo>
                  <a:cubicBezTo>
                    <a:pt x="315" y="574"/>
                    <a:pt x="316" y="573"/>
                    <a:pt x="317" y="570"/>
                  </a:cubicBezTo>
                  <a:close/>
                  <a:moveTo>
                    <a:pt x="308" y="546"/>
                  </a:moveTo>
                  <a:cubicBezTo>
                    <a:pt x="307" y="550"/>
                    <a:pt x="302" y="549"/>
                    <a:pt x="301" y="554"/>
                  </a:cubicBezTo>
                  <a:cubicBezTo>
                    <a:pt x="302" y="551"/>
                    <a:pt x="309" y="551"/>
                    <a:pt x="308" y="546"/>
                  </a:cubicBezTo>
                  <a:close/>
                  <a:moveTo>
                    <a:pt x="278" y="517"/>
                  </a:moveTo>
                  <a:cubicBezTo>
                    <a:pt x="278" y="517"/>
                    <a:pt x="278" y="517"/>
                    <a:pt x="278" y="518"/>
                  </a:cubicBezTo>
                  <a:cubicBezTo>
                    <a:pt x="279" y="517"/>
                    <a:pt x="279" y="517"/>
                    <a:pt x="279" y="517"/>
                  </a:cubicBezTo>
                  <a:cubicBezTo>
                    <a:pt x="279" y="516"/>
                    <a:pt x="279" y="516"/>
                    <a:pt x="278" y="515"/>
                  </a:cubicBezTo>
                  <a:cubicBezTo>
                    <a:pt x="278" y="517"/>
                    <a:pt x="274" y="511"/>
                    <a:pt x="275" y="515"/>
                  </a:cubicBezTo>
                  <a:cubicBezTo>
                    <a:pt x="275" y="515"/>
                    <a:pt x="276" y="515"/>
                    <a:pt x="276" y="516"/>
                  </a:cubicBezTo>
                  <a:cubicBezTo>
                    <a:pt x="276" y="516"/>
                    <a:pt x="277" y="516"/>
                    <a:pt x="278" y="517"/>
                  </a:cubicBezTo>
                  <a:close/>
                  <a:moveTo>
                    <a:pt x="342" y="590"/>
                  </a:moveTo>
                  <a:cubicBezTo>
                    <a:pt x="342" y="590"/>
                    <a:pt x="342" y="591"/>
                    <a:pt x="342" y="591"/>
                  </a:cubicBezTo>
                  <a:cubicBezTo>
                    <a:pt x="341" y="590"/>
                    <a:pt x="338" y="587"/>
                    <a:pt x="339" y="590"/>
                  </a:cubicBezTo>
                  <a:cubicBezTo>
                    <a:pt x="340" y="591"/>
                    <a:pt x="345" y="592"/>
                    <a:pt x="342" y="590"/>
                  </a:cubicBezTo>
                  <a:close/>
                  <a:moveTo>
                    <a:pt x="338" y="579"/>
                  </a:moveTo>
                  <a:cubicBezTo>
                    <a:pt x="339" y="582"/>
                    <a:pt x="334" y="579"/>
                    <a:pt x="335" y="582"/>
                  </a:cubicBezTo>
                  <a:cubicBezTo>
                    <a:pt x="337" y="582"/>
                    <a:pt x="338" y="582"/>
                    <a:pt x="339" y="582"/>
                  </a:cubicBezTo>
                  <a:cubicBezTo>
                    <a:pt x="337" y="581"/>
                    <a:pt x="340" y="579"/>
                    <a:pt x="338" y="579"/>
                  </a:cubicBezTo>
                  <a:close/>
                  <a:moveTo>
                    <a:pt x="485" y="784"/>
                  </a:moveTo>
                  <a:cubicBezTo>
                    <a:pt x="485" y="791"/>
                    <a:pt x="475" y="789"/>
                    <a:pt x="473" y="794"/>
                  </a:cubicBezTo>
                  <a:cubicBezTo>
                    <a:pt x="477" y="793"/>
                    <a:pt x="481" y="791"/>
                    <a:pt x="485" y="789"/>
                  </a:cubicBezTo>
                  <a:cubicBezTo>
                    <a:pt x="483" y="787"/>
                    <a:pt x="487" y="787"/>
                    <a:pt x="485" y="784"/>
                  </a:cubicBezTo>
                  <a:close/>
                  <a:moveTo>
                    <a:pt x="324" y="552"/>
                  </a:moveTo>
                  <a:cubicBezTo>
                    <a:pt x="324" y="555"/>
                    <a:pt x="320" y="553"/>
                    <a:pt x="320" y="556"/>
                  </a:cubicBezTo>
                  <a:cubicBezTo>
                    <a:pt x="321" y="556"/>
                    <a:pt x="321" y="556"/>
                    <a:pt x="321" y="557"/>
                  </a:cubicBezTo>
                  <a:cubicBezTo>
                    <a:pt x="322" y="557"/>
                    <a:pt x="322" y="557"/>
                    <a:pt x="322" y="557"/>
                  </a:cubicBezTo>
                  <a:cubicBezTo>
                    <a:pt x="322" y="556"/>
                    <a:pt x="322" y="556"/>
                    <a:pt x="323" y="555"/>
                  </a:cubicBezTo>
                  <a:cubicBezTo>
                    <a:pt x="324" y="558"/>
                    <a:pt x="325" y="558"/>
                    <a:pt x="326" y="557"/>
                  </a:cubicBezTo>
                  <a:cubicBezTo>
                    <a:pt x="326" y="559"/>
                    <a:pt x="329" y="562"/>
                    <a:pt x="326" y="562"/>
                  </a:cubicBezTo>
                  <a:cubicBezTo>
                    <a:pt x="329" y="565"/>
                    <a:pt x="332" y="564"/>
                    <a:pt x="335" y="565"/>
                  </a:cubicBezTo>
                  <a:cubicBezTo>
                    <a:pt x="333" y="561"/>
                    <a:pt x="330" y="564"/>
                    <a:pt x="328" y="560"/>
                  </a:cubicBezTo>
                  <a:cubicBezTo>
                    <a:pt x="330" y="560"/>
                    <a:pt x="325" y="556"/>
                    <a:pt x="327" y="555"/>
                  </a:cubicBezTo>
                  <a:cubicBezTo>
                    <a:pt x="328" y="555"/>
                    <a:pt x="329" y="555"/>
                    <a:pt x="330" y="556"/>
                  </a:cubicBezTo>
                  <a:cubicBezTo>
                    <a:pt x="330" y="557"/>
                    <a:pt x="330" y="557"/>
                    <a:pt x="330" y="557"/>
                  </a:cubicBezTo>
                  <a:cubicBezTo>
                    <a:pt x="330" y="557"/>
                    <a:pt x="331" y="558"/>
                    <a:pt x="331" y="558"/>
                  </a:cubicBezTo>
                  <a:cubicBezTo>
                    <a:pt x="331" y="558"/>
                    <a:pt x="331" y="558"/>
                    <a:pt x="331" y="558"/>
                  </a:cubicBezTo>
                  <a:cubicBezTo>
                    <a:pt x="332" y="559"/>
                    <a:pt x="332" y="559"/>
                    <a:pt x="332" y="559"/>
                  </a:cubicBezTo>
                  <a:cubicBezTo>
                    <a:pt x="332" y="559"/>
                    <a:pt x="332" y="559"/>
                    <a:pt x="332" y="559"/>
                  </a:cubicBezTo>
                  <a:cubicBezTo>
                    <a:pt x="332" y="559"/>
                    <a:pt x="332" y="558"/>
                    <a:pt x="332" y="558"/>
                  </a:cubicBezTo>
                  <a:cubicBezTo>
                    <a:pt x="334" y="556"/>
                    <a:pt x="329" y="555"/>
                    <a:pt x="330" y="554"/>
                  </a:cubicBezTo>
                  <a:cubicBezTo>
                    <a:pt x="333" y="556"/>
                    <a:pt x="331" y="552"/>
                    <a:pt x="332" y="552"/>
                  </a:cubicBezTo>
                  <a:cubicBezTo>
                    <a:pt x="333" y="552"/>
                    <a:pt x="335" y="554"/>
                    <a:pt x="334" y="555"/>
                  </a:cubicBezTo>
                  <a:cubicBezTo>
                    <a:pt x="333" y="556"/>
                    <a:pt x="333" y="554"/>
                    <a:pt x="332" y="554"/>
                  </a:cubicBezTo>
                  <a:cubicBezTo>
                    <a:pt x="333" y="555"/>
                    <a:pt x="333" y="557"/>
                    <a:pt x="333" y="557"/>
                  </a:cubicBezTo>
                  <a:cubicBezTo>
                    <a:pt x="335" y="556"/>
                    <a:pt x="339" y="555"/>
                    <a:pt x="338" y="550"/>
                  </a:cubicBezTo>
                  <a:cubicBezTo>
                    <a:pt x="336" y="549"/>
                    <a:pt x="338" y="552"/>
                    <a:pt x="336" y="552"/>
                  </a:cubicBezTo>
                  <a:cubicBezTo>
                    <a:pt x="333" y="550"/>
                    <a:pt x="333" y="549"/>
                    <a:pt x="336" y="549"/>
                  </a:cubicBezTo>
                  <a:cubicBezTo>
                    <a:pt x="334" y="546"/>
                    <a:pt x="332" y="548"/>
                    <a:pt x="332" y="551"/>
                  </a:cubicBezTo>
                  <a:cubicBezTo>
                    <a:pt x="331" y="549"/>
                    <a:pt x="331" y="549"/>
                    <a:pt x="330" y="549"/>
                  </a:cubicBezTo>
                  <a:cubicBezTo>
                    <a:pt x="330" y="550"/>
                    <a:pt x="331" y="551"/>
                    <a:pt x="331" y="552"/>
                  </a:cubicBezTo>
                  <a:cubicBezTo>
                    <a:pt x="330" y="552"/>
                    <a:pt x="329" y="552"/>
                    <a:pt x="329" y="551"/>
                  </a:cubicBezTo>
                  <a:cubicBezTo>
                    <a:pt x="329" y="550"/>
                    <a:pt x="329" y="548"/>
                    <a:pt x="329" y="546"/>
                  </a:cubicBezTo>
                  <a:cubicBezTo>
                    <a:pt x="327" y="545"/>
                    <a:pt x="327" y="550"/>
                    <a:pt x="328" y="551"/>
                  </a:cubicBezTo>
                  <a:cubicBezTo>
                    <a:pt x="328" y="551"/>
                    <a:pt x="328" y="551"/>
                    <a:pt x="328" y="552"/>
                  </a:cubicBezTo>
                  <a:cubicBezTo>
                    <a:pt x="328" y="552"/>
                    <a:pt x="328" y="552"/>
                    <a:pt x="328" y="552"/>
                  </a:cubicBezTo>
                  <a:cubicBezTo>
                    <a:pt x="328" y="552"/>
                    <a:pt x="328" y="552"/>
                    <a:pt x="328" y="552"/>
                  </a:cubicBezTo>
                  <a:cubicBezTo>
                    <a:pt x="328" y="552"/>
                    <a:pt x="328" y="552"/>
                    <a:pt x="328" y="552"/>
                  </a:cubicBezTo>
                  <a:cubicBezTo>
                    <a:pt x="328" y="553"/>
                    <a:pt x="328" y="553"/>
                    <a:pt x="328" y="553"/>
                  </a:cubicBezTo>
                  <a:cubicBezTo>
                    <a:pt x="328" y="553"/>
                    <a:pt x="328" y="553"/>
                    <a:pt x="328" y="553"/>
                  </a:cubicBezTo>
                  <a:cubicBezTo>
                    <a:pt x="328" y="552"/>
                    <a:pt x="328" y="552"/>
                    <a:pt x="328" y="552"/>
                  </a:cubicBezTo>
                  <a:cubicBezTo>
                    <a:pt x="327" y="551"/>
                    <a:pt x="327" y="551"/>
                    <a:pt x="327" y="551"/>
                  </a:cubicBezTo>
                  <a:cubicBezTo>
                    <a:pt x="327" y="551"/>
                    <a:pt x="327" y="551"/>
                    <a:pt x="327" y="551"/>
                  </a:cubicBezTo>
                  <a:cubicBezTo>
                    <a:pt x="327" y="552"/>
                    <a:pt x="327" y="552"/>
                    <a:pt x="327" y="552"/>
                  </a:cubicBezTo>
                  <a:cubicBezTo>
                    <a:pt x="327" y="553"/>
                    <a:pt x="327" y="553"/>
                    <a:pt x="326" y="554"/>
                  </a:cubicBezTo>
                  <a:cubicBezTo>
                    <a:pt x="324" y="551"/>
                    <a:pt x="325" y="556"/>
                    <a:pt x="324" y="552"/>
                  </a:cubicBezTo>
                  <a:close/>
                  <a:moveTo>
                    <a:pt x="323" y="550"/>
                  </a:moveTo>
                  <a:cubicBezTo>
                    <a:pt x="322" y="547"/>
                    <a:pt x="320" y="546"/>
                    <a:pt x="318" y="546"/>
                  </a:cubicBezTo>
                  <a:cubicBezTo>
                    <a:pt x="320" y="548"/>
                    <a:pt x="322" y="550"/>
                    <a:pt x="323" y="550"/>
                  </a:cubicBezTo>
                  <a:close/>
                  <a:moveTo>
                    <a:pt x="341" y="577"/>
                  </a:moveTo>
                  <a:cubicBezTo>
                    <a:pt x="343" y="577"/>
                    <a:pt x="342" y="573"/>
                    <a:pt x="340" y="574"/>
                  </a:cubicBezTo>
                  <a:cubicBezTo>
                    <a:pt x="342" y="577"/>
                    <a:pt x="339" y="575"/>
                    <a:pt x="338" y="574"/>
                  </a:cubicBezTo>
                  <a:cubicBezTo>
                    <a:pt x="339" y="577"/>
                    <a:pt x="340" y="575"/>
                    <a:pt x="341" y="577"/>
                  </a:cubicBezTo>
                  <a:close/>
                  <a:moveTo>
                    <a:pt x="356" y="538"/>
                  </a:moveTo>
                  <a:cubicBezTo>
                    <a:pt x="355" y="538"/>
                    <a:pt x="356" y="540"/>
                    <a:pt x="354" y="540"/>
                  </a:cubicBezTo>
                  <a:cubicBezTo>
                    <a:pt x="354" y="539"/>
                    <a:pt x="354" y="538"/>
                    <a:pt x="353" y="537"/>
                  </a:cubicBezTo>
                  <a:cubicBezTo>
                    <a:pt x="354" y="537"/>
                    <a:pt x="355" y="537"/>
                    <a:pt x="357" y="537"/>
                  </a:cubicBezTo>
                  <a:cubicBezTo>
                    <a:pt x="358" y="537"/>
                    <a:pt x="356" y="535"/>
                    <a:pt x="357" y="534"/>
                  </a:cubicBezTo>
                  <a:cubicBezTo>
                    <a:pt x="354" y="534"/>
                    <a:pt x="352" y="532"/>
                    <a:pt x="349" y="529"/>
                  </a:cubicBezTo>
                  <a:cubicBezTo>
                    <a:pt x="352" y="531"/>
                    <a:pt x="353" y="531"/>
                    <a:pt x="353" y="527"/>
                  </a:cubicBezTo>
                  <a:cubicBezTo>
                    <a:pt x="357" y="532"/>
                    <a:pt x="361" y="527"/>
                    <a:pt x="363" y="526"/>
                  </a:cubicBezTo>
                  <a:cubicBezTo>
                    <a:pt x="364" y="527"/>
                    <a:pt x="364" y="528"/>
                    <a:pt x="363" y="528"/>
                  </a:cubicBezTo>
                  <a:cubicBezTo>
                    <a:pt x="368" y="532"/>
                    <a:pt x="366" y="522"/>
                    <a:pt x="370" y="525"/>
                  </a:cubicBezTo>
                  <a:cubicBezTo>
                    <a:pt x="370" y="527"/>
                    <a:pt x="365" y="528"/>
                    <a:pt x="368" y="532"/>
                  </a:cubicBezTo>
                  <a:cubicBezTo>
                    <a:pt x="365" y="530"/>
                    <a:pt x="365" y="533"/>
                    <a:pt x="363" y="535"/>
                  </a:cubicBezTo>
                  <a:cubicBezTo>
                    <a:pt x="366" y="536"/>
                    <a:pt x="368" y="532"/>
                    <a:pt x="370" y="531"/>
                  </a:cubicBezTo>
                  <a:cubicBezTo>
                    <a:pt x="369" y="535"/>
                    <a:pt x="370" y="539"/>
                    <a:pt x="368" y="542"/>
                  </a:cubicBezTo>
                  <a:cubicBezTo>
                    <a:pt x="370" y="544"/>
                    <a:pt x="370" y="547"/>
                    <a:pt x="371" y="544"/>
                  </a:cubicBezTo>
                  <a:cubicBezTo>
                    <a:pt x="372" y="546"/>
                    <a:pt x="373" y="545"/>
                    <a:pt x="375" y="548"/>
                  </a:cubicBezTo>
                  <a:cubicBezTo>
                    <a:pt x="373" y="549"/>
                    <a:pt x="370" y="548"/>
                    <a:pt x="373" y="551"/>
                  </a:cubicBezTo>
                  <a:cubicBezTo>
                    <a:pt x="367" y="552"/>
                    <a:pt x="366" y="557"/>
                    <a:pt x="363" y="555"/>
                  </a:cubicBezTo>
                  <a:cubicBezTo>
                    <a:pt x="362" y="556"/>
                    <a:pt x="363" y="557"/>
                    <a:pt x="364" y="558"/>
                  </a:cubicBezTo>
                  <a:cubicBezTo>
                    <a:pt x="361" y="557"/>
                    <a:pt x="359" y="556"/>
                    <a:pt x="356" y="558"/>
                  </a:cubicBezTo>
                  <a:cubicBezTo>
                    <a:pt x="357" y="560"/>
                    <a:pt x="359" y="558"/>
                    <a:pt x="360" y="558"/>
                  </a:cubicBezTo>
                  <a:cubicBezTo>
                    <a:pt x="362" y="563"/>
                    <a:pt x="353" y="557"/>
                    <a:pt x="356" y="562"/>
                  </a:cubicBezTo>
                  <a:cubicBezTo>
                    <a:pt x="355" y="562"/>
                    <a:pt x="354" y="561"/>
                    <a:pt x="353" y="560"/>
                  </a:cubicBezTo>
                  <a:cubicBezTo>
                    <a:pt x="351" y="561"/>
                    <a:pt x="355" y="564"/>
                    <a:pt x="352" y="565"/>
                  </a:cubicBezTo>
                  <a:cubicBezTo>
                    <a:pt x="352" y="563"/>
                    <a:pt x="353" y="562"/>
                    <a:pt x="351" y="562"/>
                  </a:cubicBezTo>
                  <a:cubicBezTo>
                    <a:pt x="350" y="561"/>
                    <a:pt x="348" y="563"/>
                    <a:pt x="346" y="565"/>
                  </a:cubicBezTo>
                  <a:cubicBezTo>
                    <a:pt x="344" y="563"/>
                    <a:pt x="343" y="563"/>
                    <a:pt x="341" y="563"/>
                  </a:cubicBezTo>
                  <a:cubicBezTo>
                    <a:pt x="342" y="565"/>
                    <a:pt x="343" y="563"/>
                    <a:pt x="344" y="564"/>
                  </a:cubicBezTo>
                  <a:cubicBezTo>
                    <a:pt x="344" y="567"/>
                    <a:pt x="340" y="566"/>
                    <a:pt x="340" y="569"/>
                  </a:cubicBezTo>
                  <a:cubicBezTo>
                    <a:pt x="339" y="567"/>
                    <a:pt x="336" y="566"/>
                    <a:pt x="336" y="564"/>
                  </a:cubicBezTo>
                  <a:cubicBezTo>
                    <a:pt x="339" y="563"/>
                    <a:pt x="338" y="567"/>
                    <a:pt x="340" y="565"/>
                  </a:cubicBezTo>
                  <a:cubicBezTo>
                    <a:pt x="339" y="562"/>
                    <a:pt x="338" y="559"/>
                    <a:pt x="338" y="556"/>
                  </a:cubicBezTo>
                  <a:cubicBezTo>
                    <a:pt x="339" y="556"/>
                    <a:pt x="340" y="557"/>
                    <a:pt x="341" y="558"/>
                  </a:cubicBezTo>
                  <a:cubicBezTo>
                    <a:pt x="340" y="559"/>
                    <a:pt x="339" y="559"/>
                    <a:pt x="340" y="560"/>
                  </a:cubicBezTo>
                  <a:cubicBezTo>
                    <a:pt x="348" y="561"/>
                    <a:pt x="354" y="554"/>
                    <a:pt x="361" y="554"/>
                  </a:cubicBezTo>
                  <a:cubicBezTo>
                    <a:pt x="362" y="554"/>
                    <a:pt x="361" y="553"/>
                    <a:pt x="360" y="552"/>
                  </a:cubicBezTo>
                  <a:cubicBezTo>
                    <a:pt x="362" y="552"/>
                    <a:pt x="364" y="552"/>
                    <a:pt x="366" y="551"/>
                  </a:cubicBezTo>
                  <a:cubicBezTo>
                    <a:pt x="367" y="549"/>
                    <a:pt x="363" y="548"/>
                    <a:pt x="366" y="547"/>
                  </a:cubicBezTo>
                  <a:cubicBezTo>
                    <a:pt x="366" y="548"/>
                    <a:pt x="367" y="549"/>
                    <a:pt x="368" y="551"/>
                  </a:cubicBezTo>
                  <a:cubicBezTo>
                    <a:pt x="368" y="549"/>
                    <a:pt x="368" y="546"/>
                    <a:pt x="367" y="544"/>
                  </a:cubicBezTo>
                  <a:cubicBezTo>
                    <a:pt x="366" y="542"/>
                    <a:pt x="365" y="543"/>
                    <a:pt x="364" y="543"/>
                  </a:cubicBezTo>
                  <a:cubicBezTo>
                    <a:pt x="362" y="544"/>
                    <a:pt x="364" y="548"/>
                    <a:pt x="362" y="547"/>
                  </a:cubicBezTo>
                  <a:cubicBezTo>
                    <a:pt x="362" y="546"/>
                    <a:pt x="362" y="544"/>
                    <a:pt x="360" y="541"/>
                  </a:cubicBezTo>
                  <a:cubicBezTo>
                    <a:pt x="359" y="542"/>
                    <a:pt x="359" y="542"/>
                    <a:pt x="359" y="542"/>
                  </a:cubicBezTo>
                  <a:cubicBezTo>
                    <a:pt x="358" y="543"/>
                    <a:pt x="360" y="546"/>
                    <a:pt x="360" y="547"/>
                  </a:cubicBezTo>
                  <a:cubicBezTo>
                    <a:pt x="358" y="546"/>
                    <a:pt x="357" y="550"/>
                    <a:pt x="354" y="548"/>
                  </a:cubicBezTo>
                  <a:cubicBezTo>
                    <a:pt x="358" y="549"/>
                    <a:pt x="356" y="541"/>
                    <a:pt x="360" y="540"/>
                  </a:cubicBezTo>
                  <a:cubicBezTo>
                    <a:pt x="360" y="539"/>
                    <a:pt x="360" y="538"/>
                    <a:pt x="359" y="537"/>
                  </a:cubicBezTo>
                  <a:cubicBezTo>
                    <a:pt x="357" y="538"/>
                    <a:pt x="359" y="540"/>
                    <a:pt x="357" y="541"/>
                  </a:cubicBezTo>
                  <a:cubicBezTo>
                    <a:pt x="356" y="539"/>
                    <a:pt x="357" y="539"/>
                    <a:pt x="356" y="538"/>
                  </a:cubicBezTo>
                  <a:close/>
                  <a:moveTo>
                    <a:pt x="364" y="531"/>
                  </a:moveTo>
                  <a:cubicBezTo>
                    <a:pt x="362" y="526"/>
                    <a:pt x="358" y="531"/>
                    <a:pt x="360" y="534"/>
                  </a:cubicBezTo>
                  <a:cubicBezTo>
                    <a:pt x="362" y="531"/>
                    <a:pt x="361" y="531"/>
                    <a:pt x="364" y="531"/>
                  </a:cubicBezTo>
                  <a:close/>
                  <a:moveTo>
                    <a:pt x="346" y="574"/>
                  </a:moveTo>
                  <a:cubicBezTo>
                    <a:pt x="345" y="571"/>
                    <a:pt x="343" y="572"/>
                    <a:pt x="343" y="570"/>
                  </a:cubicBezTo>
                  <a:cubicBezTo>
                    <a:pt x="342" y="570"/>
                    <a:pt x="340" y="570"/>
                    <a:pt x="342" y="572"/>
                  </a:cubicBezTo>
                  <a:cubicBezTo>
                    <a:pt x="343" y="573"/>
                    <a:pt x="344" y="571"/>
                    <a:pt x="345" y="574"/>
                  </a:cubicBezTo>
                  <a:cubicBezTo>
                    <a:pt x="345" y="575"/>
                    <a:pt x="344" y="576"/>
                    <a:pt x="345" y="576"/>
                  </a:cubicBezTo>
                  <a:cubicBezTo>
                    <a:pt x="346" y="575"/>
                    <a:pt x="346" y="575"/>
                    <a:pt x="346" y="574"/>
                  </a:cubicBezTo>
                  <a:close/>
                  <a:moveTo>
                    <a:pt x="438" y="709"/>
                  </a:moveTo>
                  <a:cubicBezTo>
                    <a:pt x="433" y="705"/>
                    <a:pt x="442" y="710"/>
                    <a:pt x="439" y="704"/>
                  </a:cubicBezTo>
                  <a:cubicBezTo>
                    <a:pt x="434" y="706"/>
                    <a:pt x="434" y="705"/>
                    <a:pt x="431" y="708"/>
                  </a:cubicBezTo>
                  <a:cubicBezTo>
                    <a:pt x="434" y="709"/>
                    <a:pt x="435" y="707"/>
                    <a:pt x="438" y="709"/>
                  </a:cubicBezTo>
                  <a:close/>
                  <a:moveTo>
                    <a:pt x="309" y="498"/>
                  </a:moveTo>
                  <a:cubicBezTo>
                    <a:pt x="307" y="499"/>
                    <a:pt x="306" y="503"/>
                    <a:pt x="303" y="501"/>
                  </a:cubicBezTo>
                  <a:cubicBezTo>
                    <a:pt x="305" y="503"/>
                    <a:pt x="303" y="506"/>
                    <a:pt x="305" y="506"/>
                  </a:cubicBezTo>
                  <a:cubicBezTo>
                    <a:pt x="306" y="503"/>
                    <a:pt x="309" y="501"/>
                    <a:pt x="309" y="498"/>
                  </a:cubicBezTo>
                  <a:close/>
                  <a:moveTo>
                    <a:pt x="361" y="585"/>
                  </a:moveTo>
                  <a:cubicBezTo>
                    <a:pt x="360" y="583"/>
                    <a:pt x="358" y="582"/>
                    <a:pt x="357" y="582"/>
                  </a:cubicBezTo>
                  <a:cubicBezTo>
                    <a:pt x="357" y="583"/>
                    <a:pt x="357" y="586"/>
                    <a:pt x="359" y="585"/>
                  </a:cubicBezTo>
                  <a:cubicBezTo>
                    <a:pt x="358" y="582"/>
                    <a:pt x="361" y="586"/>
                    <a:pt x="361" y="585"/>
                  </a:cubicBezTo>
                  <a:close/>
                  <a:moveTo>
                    <a:pt x="411" y="640"/>
                  </a:moveTo>
                  <a:cubicBezTo>
                    <a:pt x="408" y="636"/>
                    <a:pt x="404" y="641"/>
                    <a:pt x="402" y="643"/>
                  </a:cubicBezTo>
                  <a:cubicBezTo>
                    <a:pt x="403" y="642"/>
                    <a:pt x="404" y="642"/>
                    <a:pt x="405" y="644"/>
                  </a:cubicBezTo>
                  <a:cubicBezTo>
                    <a:pt x="405" y="646"/>
                    <a:pt x="399" y="648"/>
                    <a:pt x="402" y="650"/>
                  </a:cubicBezTo>
                  <a:cubicBezTo>
                    <a:pt x="405" y="647"/>
                    <a:pt x="407" y="643"/>
                    <a:pt x="409" y="640"/>
                  </a:cubicBezTo>
                  <a:cubicBezTo>
                    <a:pt x="410" y="641"/>
                    <a:pt x="409" y="643"/>
                    <a:pt x="411" y="642"/>
                  </a:cubicBezTo>
                  <a:cubicBezTo>
                    <a:pt x="410" y="641"/>
                    <a:pt x="410" y="640"/>
                    <a:pt x="411" y="640"/>
                  </a:cubicBezTo>
                  <a:close/>
                  <a:moveTo>
                    <a:pt x="335" y="541"/>
                  </a:moveTo>
                  <a:cubicBezTo>
                    <a:pt x="334" y="540"/>
                    <a:pt x="333" y="540"/>
                    <a:pt x="331" y="539"/>
                  </a:cubicBezTo>
                  <a:cubicBezTo>
                    <a:pt x="332" y="538"/>
                    <a:pt x="333" y="537"/>
                    <a:pt x="332" y="536"/>
                  </a:cubicBezTo>
                  <a:cubicBezTo>
                    <a:pt x="331" y="537"/>
                    <a:pt x="331" y="538"/>
                    <a:pt x="330" y="538"/>
                  </a:cubicBezTo>
                  <a:cubicBezTo>
                    <a:pt x="332" y="540"/>
                    <a:pt x="335" y="543"/>
                    <a:pt x="335" y="541"/>
                  </a:cubicBezTo>
                  <a:close/>
                  <a:moveTo>
                    <a:pt x="450" y="703"/>
                  </a:moveTo>
                  <a:cubicBezTo>
                    <a:pt x="449" y="703"/>
                    <a:pt x="448" y="703"/>
                    <a:pt x="447" y="701"/>
                  </a:cubicBezTo>
                  <a:cubicBezTo>
                    <a:pt x="446" y="702"/>
                    <a:pt x="447" y="704"/>
                    <a:pt x="445" y="704"/>
                  </a:cubicBezTo>
                  <a:cubicBezTo>
                    <a:pt x="443" y="702"/>
                    <a:pt x="444" y="704"/>
                    <a:pt x="442" y="702"/>
                  </a:cubicBezTo>
                  <a:cubicBezTo>
                    <a:pt x="443" y="704"/>
                    <a:pt x="439" y="702"/>
                    <a:pt x="440" y="704"/>
                  </a:cubicBezTo>
                  <a:cubicBezTo>
                    <a:pt x="441" y="704"/>
                    <a:pt x="442" y="706"/>
                    <a:pt x="443" y="705"/>
                  </a:cubicBezTo>
                  <a:cubicBezTo>
                    <a:pt x="443" y="705"/>
                    <a:pt x="442" y="704"/>
                    <a:pt x="443" y="704"/>
                  </a:cubicBezTo>
                  <a:cubicBezTo>
                    <a:pt x="443" y="705"/>
                    <a:pt x="444" y="706"/>
                    <a:pt x="445" y="706"/>
                  </a:cubicBezTo>
                  <a:cubicBezTo>
                    <a:pt x="444" y="704"/>
                    <a:pt x="450" y="706"/>
                    <a:pt x="448" y="703"/>
                  </a:cubicBezTo>
                  <a:cubicBezTo>
                    <a:pt x="449" y="704"/>
                    <a:pt x="450" y="704"/>
                    <a:pt x="450" y="703"/>
                  </a:cubicBezTo>
                  <a:close/>
                  <a:moveTo>
                    <a:pt x="346" y="550"/>
                  </a:moveTo>
                  <a:cubicBezTo>
                    <a:pt x="346" y="551"/>
                    <a:pt x="345" y="551"/>
                    <a:pt x="346" y="552"/>
                  </a:cubicBezTo>
                  <a:cubicBezTo>
                    <a:pt x="348" y="550"/>
                    <a:pt x="351" y="550"/>
                    <a:pt x="349" y="546"/>
                  </a:cubicBezTo>
                  <a:cubicBezTo>
                    <a:pt x="348" y="549"/>
                    <a:pt x="345" y="549"/>
                    <a:pt x="345" y="549"/>
                  </a:cubicBezTo>
                  <a:cubicBezTo>
                    <a:pt x="345" y="550"/>
                    <a:pt x="346" y="550"/>
                    <a:pt x="346" y="550"/>
                  </a:cubicBezTo>
                  <a:close/>
                  <a:moveTo>
                    <a:pt x="345" y="536"/>
                  </a:moveTo>
                  <a:cubicBezTo>
                    <a:pt x="344" y="533"/>
                    <a:pt x="342" y="535"/>
                    <a:pt x="341" y="534"/>
                  </a:cubicBezTo>
                  <a:cubicBezTo>
                    <a:pt x="342" y="535"/>
                    <a:pt x="341" y="536"/>
                    <a:pt x="342" y="536"/>
                  </a:cubicBezTo>
                  <a:cubicBezTo>
                    <a:pt x="341" y="534"/>
                    <a:pt x="345" y="538"/>
                    <a:pt x="345" y="536"/>
                  </a:cubicBezTo>
                  <a:close/>
                  <a:moveTo>
                    <a:pt x="377" y="574"/>
                  </a:moveTo>
                  <a:cubicBezTo>
                    <a:pt x="376" y="574"/>
                    <a:pt x="377" y="576"/>
                    <a:pt x="375" y="576"/>
                  </a:cubicBezTo>
                  <a:cubicBezTo>
                    <a:pt x="378" y="580"/>
                    <a:pt x="377" y="575"/>
                    <a:pt x="379" y="577"/>
                  </a:cubicBezTo>
                  <a:cubicBezTo>
                    <a:pt x="380" y="578"/>
                    <a:pt x="378" y="579"/>
                    <a:pt x="379" y="580"/>
                  </a:cubicBezTo>
                  <a:cubicBezTo>
                    <a:pt x="382" y="579"/>
                    <a:pt x="377" y="575"/>
                    <a:pt x="377" y="574"/>
                  </a:cubicBezTo>
                  <a:close/>
                  <a:moveTo>
                    <a:pt x="464" y="692"/>
                  </a:moveTo>
                  <a:cubicBezTo>
                    <a:pt x="464" y="695"/>
                    <a:pt x="461" y="693"/>
                    <a:pt x="459" y="693"/>
                  </a:cubicBezTo>
                  <a:cubicBezTo>
                    <a:pt x="463" y="697"/>
                    <a:pt x="456" y="695"/>
                    <a:pt x="458" y="698"/>
                  </a:cubicBezTo>
                  <a:cubicBezTo>
                    <a:pt x="459" y="697"/>
                    <a:pt x="459" y="697"/>
                    <a:pt x="459" y="699"/>
                  </a:cubicBezTo>
                  <a:cubicBezTo>
                    <a:pt x="462" y="697"/>
                    <a:pt x="463" y="698"/>
                    <a:pt x="461" y="695"/>
                  </a:cubicBezTo>
                  <a:cubicBezTo>
                    <a:pt x="464" y="695"/>
                    <a:pt x="464" y="696"/>
                    <a:pt x="466" y="697"/>
                  </a:cubicBezTo>
                  <a:cubicBezTo>
                    <a:pt x="464" y="696"/>
                    <a:pt x="464" y="691"/>
                    <a:pt x="464" y="692"/>
                  </a:cubicBezTo>
                  <a:close/>
                  <a:moveTo>
                    <a:pt x="263" y="378"/>
                  </a:moveTo>
                  <a:cubicBezTo>
                    <a:pt x="261" y="376"/>
                    <a:pt x="264" y="376"/>
                    <a:pt x="263" y="374"/>
                  </a:cubicBezTo>
                  <a:cubicBezTo>
                    <a:pt x="261" y="376"/>
                    <a:pt x="259" y="375"/>
                    <a:pt x="257" y="375"/>
                  </a:cubicBezTo>
                  <a:cubicBezTo>
                    <a:pt x="257" y="376"/>
                    <a:pt x="258" y="378"/>
                    <a:pt x="260" y="378"/>
                  </a:cubicBezTo>
                  <a:cubicBezTo>
                    <a:pt x="259" y="377"/>
                    <a:pt x="258" y="376"/>
                    <a:pt x="259" y="376"/>
                  </a:cubicBezTo>
                  <a:cubicBezTo>
                    <a:pt x="260" y="376"/>
                    <a:pt x="261" y="377"/>
                    <a:pt x="263" y="378"/>
                  </a:cubicBezTo>
                  <a:close/>
                  <a:moveTo>
                    <a:pt x="283" y="385"/>
                  </a:moveTo>
                  <a:cubicBezTo>
                    <a:pt x="282" y="384"/>
                    <a:pt x="282" y="383"/>
                    <a:pt x="281" y="383"/>
                  </a:cubicBezTo>
                  <a:cubicBezTo>
                    <a:pt x="280" y="383"/>
                    <a:pt x="280" y="383"/>
                    <a:pt x="280" y="383"/>
                  </a:cubicBezTo>
                  <a:cubicBezTo>
                    <a:pt x="284" y="387"/>
                    <a:pt x="278" y="386"/>
                    <a:pt x="277" y="388"/>
                  </a:cubicBezTo>
                  <a:cubicBezTo>
                    <a:pt x="278" y="387"/>
                    <a:pt x="278" y="387"/>
                    <a:pt x="278" y="388"/>
                  </a:cubicBezTo>
                  <a:cubicBezTo>
                    <a:pt x="278" y="388"/>
                    <a:pt x="277" y="389"/>
                    <a:pt x="277" y="390"/>
                  </a:cubicBezTo>
                  <a:cubicBezTo>
                    <a:pt x="280" y="390"/>
                    <a:pt x="281" y="386"/>
                    <a:pt x="283" y="385"/>
                  </a:cubicBezTo>
                  <a:close/>
                  <a:moveTo>
                    <a:pt x="389" y="550"/>
                  </a:moveTo>
                  <a:cubicBezTo>
                    <a:pt x="387" y="548"/>
                    <a:pt x="386" y="548"/>
                    <a:pt x="385" y="547"/>
                  </a:cubicBezTo>
                  <a:cubicBezTo>
                    <a:pt x="386" y="551"/>
                    <a:pt x="383" y="548"/>
                    <a:pt x="382" y="548"/>
                  </a:cubicBezTo>
                  <a:cubicBezTo>
                    <a:pt x="382" y="550"/>
                    <a:pt x="385" y="549"/>
                    <a:pt x="384" y="552"/>
                  </a:cubicBezTo>
                  <a:cubicBezTo>
                    <a:pt x="384" y="551"/>
                    <a:pt x="383" y="550"/>
                    <a:pt x="383" y="550"/>
                  </a:cubicBezTo>
                  <a:cubicBezTo>
                    <a:pt x="387" y="554"/>
                    <a:pt x="386" y="550"/>
                    <a:pt x="389" y="550"/>
                  </a:cubicBezTo>
                  <a:close/>
                  <a:moveTo>
                    <a:pt x="367" y="517"/>
                  </a:moveTo>
                  <a:cubicBezTo>
                    <a:pt x="368" y="520"/>
                    <a:pt x="364" y="518"/>
                    <a:pt x="366" y="522"/>
                  </a:cubicBezTo>
                  <a:cubicBezTo>
                    <a:pt x="367" y="521"/>
                    <a:pt x="367" y="519"/>
                    <a:pt x="369" y="520"/>
                  </a:cubicBezTo>
                  <a:cubicBezTo>
                    <a:pt x="367" y="519"/>
                    <a:pt x="368" y="516"/>
                    <a:pt x="367" y="517"/>
                  </a:cubicBezTo>
                  <a:close/>
                  <a:moveTo>
                    <a:pt x="371" y="520"/>
                  </a:moveTo>
                  <a:cubicBezTo>
                    <a:pt x="371" y="521"/>
                    <a:pt x="376" y="520"/>
                    <a:pt x="375" y="518"/>
                  </a:cubicBezTo>
                  <a:cubicBezTo>
                    <a:pt x="372" y="517"/>
                    <a:pt x="372" y="521"/>
                    <a:pt x="370" y="519"/>
                  </a:cubicBezTo>
                  <a:cubicBezTo>
                    <a:pt x="371" y="522"/>
                    <a:pt x="370" y="523"/>
                    <a:pt x="371" y="526"/>
                  </a:cubicBezTo>
                  <a:cubicBezTo>
                    <a:pt x="373" y="524"/>
                    <a:pt x="373" y="524"/>
                    <a:pt x="373" y="524"/>
                  </a:cubicBezTo>
                  <a:cubicBezTo>
                    <a:pt x="373" y="523"/>
                    <a:pt x="370" y="521"/>
                    <a:pt x="371" y="520"/>
                  </a:cubicBezTo>
                  <a:close/>
                  <a:moveTo>
                    <a:pt x="398" y="551"/>
                  </a:moveTo>
                  <a:cubicBezTo>
                    <a:pt x="395" y="550"/>
                    <a:pt x="395" y="548"/>
                    <a:pt x="392" y="549"/>
                  </a:cubicBezTo>
                  <a:cubicBezTo>
                    <a:pt x="393" y="550"/>
                    <a:pt x="393" y="551"/>
                    <a:pt x="394" y="552"/>
                  </a:cubicBezTo>
                  <a:cubicBezTo>
                    <a:pt x="396" y="553"/>
                    <a:pt x="396" y="550"/>
                    <a:pt x="398" y="551"/>
                  </a:cubicBezTo>
                  <a:close/>
                  <a:moveTo>
                    <a:pt x="383" y="521"/>
                  </a:moveTo>
                  <a:cubicBezTo>
                    <a:pt x="382" y="520"/>
                    <a:pt x="383" y="519"/>
                    <a:pt x="383" y="518"/>
                  </a:cubicBezTo>
                  <a:cubicBezTo>
                    <a:pt x="381" y="518"/>
                    <a:pt x="382" y="520"/>
                    <a:pt x="380" y="518"/>
                  </a:cubicBezTo>
                  <a:cubicBezTo>
                    <a:pt x="380" y="518"/>
                    <a:pt x="380" y="517"/>
                    <a:pt x="379" y="517"/>
                  </a:cubicBezTo>
                  <a:cubicBezTo>
                    <a:pt x="379" y="518"/>
                    <a:pt x="380" y="523"/>
                    <a:pt x="381" y="522"/>
                  </a:cubicBezTo>
                  <a:cubicBezTo>
                    <a:pt x="380" y="520"/>
                    <a:pt x="383" y="521"/>
                    <a:pt x="383" y="521"/>
                  </a:cubicBezTo>
                  <a:close/>
                  <a:moveTo>
                    <a:pt x="405" y="538"/>
                  </a:moveTo>
                  <a:cubicBezTo>
                    <a:pt x="401" y="540"/>
                    <a:pt x="402" y="540"/>
                    <a:pt x="401" y="543"/>
                  </a:cubicBezTo>
                  <a:cubicBezTo>
                    <a:pt x="402" y="543"/>
                    <a:pt x="406" y="538"/>
                    <a:pt x="405" y="538"/>
                  </a:cubicBezTo>
                  <a:close/>
                  <a:moveTo>
                    <a:pt x="409" y="550"/>
                  </a:moveTo>
                  <a:cubicBezTo>
                    <a:pt x="409" y="548"/>
                    <a:pt x="407" y="545"/>
                    <a:pt x="406" y="545"/>
                  </a:cubicBezTo>
                  <a:cubicBezTo>
                    <a:pt x="406" y="546"/>
                    <a:pt x="408" y="550"/>
                    <a:pt x="408" y="550"/>
                  </a:cubicBezTo>
                  <a:cubicBezTo>
                    <a:pt x="408" y="549"/>
                    <a:pt x="409" y="549"/>
                    <a:pt x="409" y="550"/>
                  </a:cubicBezTo>
                  <a:close/>
                  <a:moveTo>
                    <a:pt x="415" y="535"/>
                  </a:moveTo>
                  <a:cubicBezTo>
                    <a:pt x="418" y="533"/>
                    <a:pt x="413" y="527"/>
                    <a:pt x="411" y="529"/>
                  </a:cubicBezTo>
                  <a:cubicBezTo>
                    <a:pt x="415" y="530"/>
                    <a:pt x="413" y="532"/>
                    <a:pt x="415" y="535"/>
                  </a:cubicBezTo>
                  <a:close/>
                  <a:moveTo>
                    <a:pt x="271" y="293"/>
                  </a:moveTo>
                  <a:cubicBezTo>
                    <a:pt x="271" y="291"/>
                    <a:pt x="274" y="292"/>
                    <a:pt x="274" y="289"/>
                  </a:cubicBezTo>
                  <a:cubicBezTo>
                    <a:pt x="281" y="284"/>
                    <a:pt x="268" y="290"/>
                    <a:pt x="271" y="291"/>
                  </a:cubicBezTo>
                  <a:cubicBezTo>
                    <a:pt x="268" y="291"/>
                    <a:pt x="266" y="290"/>
                    <a:pt x="265" y="294"/>
                  </a:cubicBezTo>
                  <a:cubicBezTo>
                    <a:pt x="268" y="295"/>
                    <a:pt x="269" y="293"/>
                    <a:pt x="269" y="292"/>
                  </a:cubicBezTo>
                  <a:cubicBezTo>
                    <a:pt x="269" y="292"/>
                    <a:pt x="270" y="293"/>
                    <a:pt x="271" y="293"/>
                  </a:cubicBezTo>
                  <a:close/>
                  <a:moveTo>
                    <a:pt x="427" y="531"/>
                  </a:moveTo>
                  <a:cubicBezTo>
                    <a:pt x="425" y="535"/>
                    <a:pt x="421" y="529"/>
                    <a:pt x="421" y="533"/>
                  </a:cubicBezTo>
                  <a:cubicBezTo>
                    <a:pt x="422" y="531"/>
                    <a:pt x="428" y="536"/>
                    <a:pt x="427" y="531"/>
                  </a:cubicBezTo>
                  <a:close/>
                  <a:moveTo>
                    <a:pt x="532" y="675"/>
                  </a:moveTo>
                  <a:cubicBezTo>
                    <a:pt x="530" y="676"/>
                    <a:pt x="535" y="680"/>
                    <a:pt x="533" y="681"/>
                  </a:cubicBezTo>
                  <a:cubicBezTo>
                    <a:pt x="534" y="681"/>
                    <a:pt x="534" y="681"/>
                    <a:pt x="535" y="681"/>
                  </a:cubicBezTo>
                  <a:cubicBezTo>
                    <a:pt x="534" y="678"/>
                    <a:pt x="533" y="674"/>
                    <a:pt x="529" y="672"/>
                  </a:cubicBezTo>
                  <a:cubicBezTo>
                    <a:pt x="529" y="673"/>
                    <a:pt x="527" y="674"/>
                    <a:pt x="528" y="676"/>
                  </a:cubicBezTo>
                  <a:cubicBezTo>
                    <a:pt x="530" y="675"/>
                    <a:pt x="530" y="674"/>
                    <a:pt x="532" y="675"/>
                  </a:cubicBezTo>
                  <a:close/>
                  <a:moveTo>
                    <a:pt x="603" y="671"/>
                  </a:moveTo>
                  <a:cubicBezTo>
                    <a:pt x="602" y="671"/>
                    <a:pt x="601" y="672"/>
                    <a:pt x="600" y="670"/>
                  </a:cubicBezTo>
                  <a:cubicBezTo>
                    <a:pt x="600" y="670"/>
                    <a:pt x="600" y="670"/>
                    <a:pt x="600" y="669"/>
                  </a:cubicBezTo>
                  <a:cubicBezTo>
                    <a:pt x="599" y="670"/>
                    <a:pt x="599" y="671"/>
                    <a:pt x="599" y="672"/>
                  </a:cubicBezTo>
                  <a:cubicBezTo>
                    <a:pt x="600" y="670"/>
                    <a:pt x="604" y="675"/>
                    <a:pt x="603" y="671"/>
                  </a:cubicBezTo>
                  <a:close/>
                  <a:moveTo>
                    <a:pt x="652" y="694"/>
                  </a:moveTo>
                  <a:cubicBezTo>
                    <a:pt x="653" y="698"/>
                    <a:pt x="650" y="697"/>
                    <a:pt x="648" y="697"/>
                  </a:cubicBezTo>
                  <a:cubicBezTo>
                    <a:pt x="649" y="699"/>
                    <a:pt x="648" y="701"/>
                    <a:pt x="646" y="699"/>
                  </a:cubicBezTo>
                  <a:cubicBezTo>
                    <a:pt x="647" y="705"/>
                    <a:pt x="649" y="699"/>
                    <a:pt x="653" y="698"/>
                  </a:cubicBezTo>
                  <a:cubicBezTo>
                    <a:pt x="653" y="700"/>
                    <a:pt x="653" y="698"/>
                    <a:pt x="654" y="700"/>
                  </a:cubicBezTo>
                  <a:cubicBezTo>
                    <a:pt x="658" y="696"/>
                    <a:pt x="663" y="691"/>
                    <a:pt x="665" y="690"/>
                  </a:cubicBezTo>
                  <a:cubicBezTo>
                    <a:pt x="660" y="689"/>
                    <a:pt x="657" y="700"/>
                    <a:pt x="652" y="695"/>
                  </a:cubicBezTo>
                  <a:cubicBezTo>
                    <a:pt x="652" y="695"/>
                    <a:pt x="652" y="694"/>
                    <a:pt x="652" y="694"/>
                  </a:cubicBezTo>
                  <a:close/>
                  <a:moveTo>
                    <a:pt x="367" y="240"/>
                  </a:moveTo>
                  <a:cubicBezTo>
                    <a:pt x="366" y="240"/>
                    <a:pt x="366" y="240"/>
                    <a:pt x="365" y="240"/>
                  </a:cubicBezTo>
                  <a:cubicBezTo>
                    <a:pt x="369" y="237"/>
                    <a:pt x="373" y="234"/>
                    <a:pt x="375" y="232"/>
                  </a:cubicBezTo>
                  <a:cubicBezTo>
                    <a:pt x="375" y="232"/>
                    <a:pt x="374" y="232"/>
                    <a:pt x="374" y="231"/>
                  </a:cubicBezTo>
                  <a:cubicBezTo>
                    <a:pt x="377" y="227"/>
                    <a:pt x="384" y="230"/>
                    <a:pt x="384" y="224"/>
                  </a:cubicBezTo>
                  <a:cubicBezTo>
                    <a:pt x="380" y="224"/>
                    <a:pt x="379" y="230"/>
                    <a:pt x="376" y="226"/>
                  </a:cubicBezTo>
                  <a:cubicBezTo>
                    <a:pt x="371" y="228"/>
                    <a:pt x="367" y="236"/>
                    <a:pt x="360" y="235"/>
                  </a:cubicBezTo>
                  <a:cubicBezTo>
                    <a:pt x="360" y="241"/>
                    <a:pt x="353" y="242"/>
                    <a:pt x="349" y="242"/>
                  </a:cubicBezTo>
                  <a:cubicBezTo>
                    <a:pt x="352" y="243"/>
                    <a:pt x="357" y="245"/>
                    <a:pt x="356" y="251"/>
                  </a:cubicBezTo>
                  <a:cubicBezTo>
                    <a:pt x="359" y="246"/>
                    <a:pt x="364" y="243"/>
                    <a:pt x="367" y="240"/>
                  </a:cubicBezTo>
                  <a:close/>
                  <a:moveTo>
                    <a:pt x="385" y="224"/>
                  </a:moveTo>
                  <a:cubicBezTo>
                    <a:pt x="387" y="225"/>
                    <a:pt x="388" y="223"/>
                    <a:pt x="390" y="224"/>
                  </a:cubicBezTo>
                  <a:cubicBezTo>
                    <a:pt x="386" y="218"/>
                    <a:pt x="395" y="223"/>
                    <a:pt x="392" y="218"/>
                  </a:cubicBezTo>
                  <a:cubicBezTo>
                    <a:pt x="389" y="221"/>
                    <a:pt x="386" y="221"/>
                    <a:pt x="384" y="221"/>
                  </a:cubicBezTo>
                  <a:cubicBezTo>
                    <a:pt x="384" y="221"/>
                    <a:pt x="383" y="220"/>
                    <a:pt x="383" y="221"/>
                  </a:cubicBezTo>
                  <a:cubicBezTo>
                    <a:pt x="384" y="223"/>
                    <a:pt x="385" y="222"/>
                    <a:pt x="385" y="224"/>
                  </a:cubicBezTo>
                  <a:close/>
                  <a:moveTo>
                    <a:pt x="783" y="685"/>
                  </a:moveTo>
                  <a:cubicBezTo>
                    <a:pt x="782" y="684"/>
                    <a:pt x="780" y="684"/>
                    <a:pt x="779" y="684"/>
                  </a:cubicBezTo>
                  <a:cubicBezTo>
                    <a:pt x="780" y="685"/>
                    <a:pt x="780" y="686"/>
                    <a:pt x="780" y="687"/>
                  </a:cubicBezTo>
                  <a:cubicBezTo>
                    <a:pt x="781" y="685"/>
                    <a:pt x="781" y="685"/>
                    <a:pt x="783" y="685"/>
                  </a:cubicBezTo>
                  <a:close/>
                  <a:moveTo>
                    <a:pt x="784" y="685"/>
                  </a:moveTo>
                  <a:cubicBezTo>
                    <a:pt x="786" y="684"/>
                    <a:pt x="784" y="682"/>
                    <a:pt x="784" y="681"/>
                  </a:cubicBezTo>
                  <a:cubicBezTo>
                    <a:pt x="783" y="681"/>
                    <a:pt x="780" y="681"/>
                    <a:pt x="782" y="682"/>
                  </a:cubicBezTo>
                  <a:cubicBezTo>
                    <a:pt x="784" y="681"/>
                    <a:pt x="783" y="684"/>
                    <a:pt x="784" y="685"/>
                  </a:cubicBezTo>
                  <a:close/>
                  <a:moveTo>
                    <a:pt x="463" y="170"/>
                  </a:moveTo>
                  <a:cubicBezTo>
                    <a:pt x="462" y="170"/>
                    <a:pt x="456" y="168"/>
                    <a:pt x="459" y="172"/>
                  </a:cubicBezTo>
                  <a:cubicBezTo>
                    <a:pt x="460" y="172"/>
                    <a:pt x="461" y="170"/>
                    <a:pt x="463" y="173"/>
                  </a:cubicBezTo>
                  <a:cubicBezTo>
                    <a:pt x="465" y="172"/>
                    <a:pt x="464" y="169"/>
                    <a:pt x="465" y="168"/>
                  </a:cubicBezTo>
                  <a:cubicBezTo>
                    <a:pt x="464" y="166"/>
                    <a:pt x="461" y="166"/>
                    <a:pt x="461" y="167"/>
                  </a:cubicBezTo>
                  <a:cubicBezTo>
                    <a:pt x="462" y="168"/>
                    <a:pt x="464" y="169"/>
                    <a:pt x="463" y="170"/>
                  </a:cubicBezTo>
                  <a:close/>
                  <a:moveTo>
                    <a:pt x="788" y="657"/>
                  </a:moveTo>
                  <a:cubicBezTo>
                    <a:pt x="785" y="650"/>
                    <a:pt x="785" y="656"/>
                    <a:pt x="783" y="651"/>
                  </a:cubicBezTo>
                  <a:cubicBezTo>
                    <a:pt x="781" y="653"/>
                    <a:pt x="787" y="656"/>
                    <a:pt x="788" y="657"/>
                  </a:cubicBezTo>
                  <a:close/>
                  <a:moveTo>
                    <a:pt x="474" y="159"/>
                  </a:moveTo>
                  <a:cubicBezTo>
                    <a:pt x="475" y="161"/>
                    <a:pt x="476" y="159"/>
                    <a:pt x="477" y="160"/>
                  </a:cubicBezTo>
                  <a:cubicBezTo>
                    <a:pt x="476" y="161"/>
                    <a:pt x="475" y="161"/>
                    <a:pt x="475" y="162"/>
                  </a:cubicBezTo>
                  <a:cubicBezTo>
                    <a:pt x="476" y="161"/>
                    <a:pt x="477" y="162"/>
                    <a:pt x="478" y="161"/>
                  </a:cubicBezTo>
                  <a:cubicBezTo>
                    <a:pt x="475" y="158"/>
                    <a:pt x="474" y="159"/>
                    <a:pt x="472" y="155"/>
                  </a:cubicBezTo>
                  <a:cubicBezTo>
                    <a:pt x="476" y="162"/>
                    <a:pt x="468" y="165"/>
                    <a:pt x="465" y="166"/>
                  </a:cubicBezTo>
                  <a:cubicBezTo>
                    <a:pt x="468" y="165"/>
                    <a:pt x="467" y="169"/>
                    <a:pt x="468" y="172"/>
                  </a:cubicBezTo>
                  <a:cubicBezTo>
                    <a:pt x="470" y="168"/>
                    <a:pt x="475" y="166"/>
                    <a:pt x="474" y="159"/>
                  </a:cubicBezTo>
                  <a:close/>
                  <a:moveTo>
                    <a:pt x="498" y="143"/>
                  </a:moveTo>
                  <a:cubicBezTo>
                    <a:pt x="497" y="143"/>
                    <a:pt x="495" y="141"/>
                    <a:pt x="493" y="141"/>
                  </a:cubicBezTo>
                  <a:cubicBezTo>
                    <a:pt x="495" y="144"/>
                    <a:pt x="498" y="144"/>
                    <a:pt x="498" y="143"/>
                  </a:cubicBezTo>
                  <a:close/>
                  <a:moveTo>
                    <a:pt x="826" y="575"/>
                  </a:moveTo>
                  <a:cubicBezTo>
                    <a:pt x="826" y="577"/>
                    <a:pt x="826" y="578"/>
                    <a:pt x="825" y="580"/>
                  </a:cubicBezTo>
                  <a:cubicBezTo>
                    <a:pt x="823" y="581"/>
                    <a:pt x="818" y="579"/>
                    <a:pt x="818" y="583"/>
                  </a:cubicBezTo>
                  <a:cubicBezTo>
                    <a:pt x="822" y="582"/>
                    <a:pt x="826" y="581"/>
                    <a:pt x="829" y="580"/>
                  </a:cubicBezTo>
                  <a:cubicBezTo>
                    <a:pt x="828" y="576"/>
                    <a:pt x="827" y="579"/>
                    <a:pt x="826" y="578"/>
                  </a:cubicBezTo>
                  <a:cubicBezTo>
                    <a:pt x="827" y="578"/>
                    <a:pt x="827" y="574"/>
                    <a:pt x="826" y="575"/>
                  </a:cubicBezTo>
                  <a:close/>
                  <a:moveTo>
                    <a:pt x="830" y="571"/>
                  </a:moveTo>
                  <a:cubicBezTo>
                    <a:pt x="828" y="573"/>
                    <a:pt x="830" y="574"/>
                    <a:pt x="831" y="577"/>
                  </a:cubicBezTo>
                  <a:cubicBezTo>
                    <a:pt x="831" y="575"/>
                    <a:pt x="831" y="573"/>
                    <a:pt x="830" y="571"/>
                  </a:cubicBezTo>
                  <a:close/>
                  <a:moveTo>
                    <a:pt x="828" y="522"/>
                  </a:moveTo>
                  <a:cubicBezTo>
                    <a:pt x="827" y="522"/>
                    <a:pt x="826" y="521"/>
                    <a:pt x="825" y="522"/>
                  </a:cubicBezTo>
                  <a:cubicBezTo>
                    <a:pt x="827" y="526"/>
                    <a:pt x="828" y="523"/>
                    <a:pt x="828" y="522"/>
                  </a:cubicBezTo>
                  <a:close/>
                  <a:moveTo>
                    <a:pt x="874" y="541"/>
                  </a:moveTo>
                  <a:cubicBezTo>
                    <a:pt x="876" y="541"/>
                    <a:pt x="880" y="540"/>
                    <a:pt x="877" y="536"/>
                  </a:cubicBezTo>
                  <a:cubicBezTo>
                    <a:pt x="873" y="536"/>
                    <a:pt x="872" y="536"/>
                    <a:pt x="869" y="539"/>
                  </a:cubicBezTo>
                  <a:cubicBezTo>
                    <a:pt x="871" y="539"/>
                    <a:pt x="873" y="537"/>
                    <a:pt x="874" y="541"/>
                  </a:cubicBezTo>
                  <a:close/>
                  <a:moveTo>
                    <a:pt x="903" y="531"/>
                  </a:moveTo>
                  <a:cubicBezTo>
                    <a:pt x="903" y="530"/>
                    <a:pt x="904" y="531"/>
                    <a:pt x="905" y="531"/>
                  </a:cubicBezTo>
                  <a:cubicBezTo>
                    <a:pt x="904" y="528"/>
                    <a:pt x="901" y="527"/>
                    <a:pt x="901" y="528"/>
                  </a:cubicBezTo>
                  <a:cubicBezTo>
                    <a:pt x="902" y="528"/>
                    <a:pt x="902" y="530"/>
                    <a:pt x="903" y="531"/>
                  </a:cubicBezTo>
                  <a:close/>
                  <a:moveTo>
                    <a:pt x="877" y="453"/>
                  </a:moveTo>
                  <a:cubicBezTo>
                    <a:pt x="876" y="455"/>
                    <a:pt x="873" y="453"/>
                    <a:pt x="874" y="456"/>
                  </a:cubicBezTo>
                  <a:cubicBezTo>
                    <a:pt x="876" y="457"/>
                    <a:pt x="877" y="454"/>
                    <a:pt x="877" y="453"/>
                  </a:cubicBezTo>
                  <a:close/>
                  <a:moveTo>
                    <a:pt x="679" y="131"/>
                  </a:moveTo>
                  <a:cubicBezTo>
                    <a:pt x="680" y="130"/>
                    <a:pt x="680" y="125"/>
                    <a:pt x="678" y="126"/>
                  </a:cubicBezTo>
                  <a:cubicBezTo>
                    <a:pt x="680" y="130"/>
                    <a:pt x="677" y="125"/>
                    <a:pt x="676" y="125"/>
                  </a:cubicBezTo>
                  <a:cubicBezTo>
                    <a:pt x="678" y="127"/>
                    <a:pt x="674" y="126"/>
                    <a:pt x="675" y="128"/>
                  </a:cubicBezTo>
                  <a:cubicBezTo>
                    <a:pt x="677" y="127"/>
                    <a:pt x="678" y="128"/>
                    <a:pt x="679" y="131"/>
                  </a:cubicBezTo>
                  <a:close/>
                  <a:moveTo>
                    <a:pt x="679" y="116"/>
                  </a:moveTo>
                  <a:cubicBezTo>
                    <a:pt x="677" y="114"/>
                    <a:pt x="679" y="112"/>
                    <a:pt x="677" y="112"/>
                  </a:cubicBezTo>
                  <a:cubicBezTo>
                    <a:pt x="676" y="114"/>
                    <a:pt x="673" y="116"/>
                    <a:pt x="674" y="119"/>
                  </a:cubicBezTo>
                  <a:cubicBezTo>
                    <a:pt x="676" y="117"/>
                    <a:pt x="675" y="113"/>
                    <a:pt x="679" y="116"/>
                  </a:cubicBezTo>
                  <a:close/>
                  <a:moveTo>
                    <a:pt x="895" y="443"/>
                  </a:moveTo>
                  <a:cubicBezTo>
                    <a:pt x="893" y="441"/>
                    <a:pt x="892" y="439"/>
                    <a:pt x="890" y="439"/>
                  </a:cubicBezTo>
                  <a:cubicBezTo>
                    <a:pt x="895" y="444"/>
                    <a:pt x="888" y="440"/>
                    <a:pt x="890" y="444"/>
                  </a:cubicBezTo>
                  <a:cubicBezTo>
                    <a:pt x="894" y="441"/>
                    <a:pt x="893" y="450"/>
                    <a:pt x="897" y="449"/>
                  </a:cubicBezTo>
                  <a:cubicBezTo>
                    <a:pt x="898" y="446"/>
                    <a:pt x="892" y="446"/>
                    <a:pt x="895" y="443"/>
                  </a:cubicBezTo>
                  <a:close/>
                  <a:moveTo>
                    <a:pt x="631" y="43"/>
                  </a:moveTo>
                  <a:cubicBezTo>
                    <a:pt x="631" y="44"/>
                    <a:pt x="630" y="44"/>
                    <a:pt x="630" y="43"/>
                  </a:cubicBezTo>
                  <a:cubicBezTo>
                    <a:pt x="630" y="43"/>
                    <a:pt x="631" y="42"/>
                    <a:pt x="631" y="42"/>
                  </a:cubicBezTo>
                  <a:cubicBezTo>
                    <a:pt x="630" y="43"/>
                    <a:pt x="628" y="41"/>
                    <a:pt x="627" y="43"/>
                  </a:cubicBezTo>
                  <a:cubicBezTo>
                    <a:pt x="629" y="45"/>
                    <a:pt x="629" y="46"/>
                    <a:pt x="629" y="47"/>
                  </a:cubicBezTo>
                  <a:cubicBezTo>
                    <a:pt x="631" y="46"/>
                    <a:pt x="629" y="44"/>
                    <a:pt x="631" y="44"/>
                  </a:cubicBezTo>
                  <a:cubicBezTo>
                    <a:pt x="631" y="44"/>
                    <a:pt x="632" y="44"/>
                    <a:pt x="631" y="43"/>
                  </a:cubicBezTo>
                  <a:close/>
                  <a:moveTo>
                    <a:pt x="694" y="109"/>
                  </a:moveTo>
                  <a:cubicBezTo>
                    <a:pt x="691" y="110"/>
                    <a:pt x="689" y="104"/>
                    <a:pt x="689" y="109"/>
                  </a:cubicBezTo>
                  <a:cubicBezTo>
                    <a:pt x="687" y="108"/>
                    <a:pt x="681" y="104"/>
                    <a:pt x="683" y="110"/>
                  </a:cubicBezTo>
                  <a:cubicBezTo>
                    <a:pt x="687" y="110"/>
                    <a:pt x="692" y="111"/>
                    <a:pt x="694" y="109"/>
                  </a:cubicBezTo>
                  <a:close/>
                  <a:moveTo>
                    <a:pt x="699" y="111"/>
                  </a:moveTo>
                  <a:cubicBezTo>
                    <a:pt x="699" y="112"/>
                    <a:pt x="700" y="115"/>
                    <a:pt x="698" y="114"/>
                  </a:cubicBezTo>
                  <a:cubicBezTo>
                    <a:pt x="697" y="111"/>
                    <a:pt x="700" y="111"/>
                    <a:pt x="697" y="108"/>
                  </a:cubicBezTo>
                  <a:cubicBezTo>
                    <a:pt x="698" y="108"/>
                    <a:pt x="698" y="108"/>
                    <a:pt x="699" y="108"/>
                  </a:cubicBezTo>
                  <a:cubicBezTo>
                    <a:pt x="699" y="106"/>
                    <a:pt x="698" y="106"/>
                    <a:pt x="697" y="104"/>
                  </a:cubicBezTo>
                  <a:cubicBezTo>
                    <a:pt x="697" y="107"/>
                    <a:pt x="693" y="106"/>
                    <a:pt x="696" y="109"/>
                  </a:cubicBezTo>
                  <a:cubicBezTo>
                    <a:pt x="695" y="109"/>
                    <a:pt x="694" y="109"/>
                    <a:pt x="693" y="107"/>
                  </a:cubicBezTo>
                  <a:cubicBezTo>
                    <a:pt x="693" y="107"/>
                    <a:pt x="694" y="106"/>
                    <a:pt x="694" y="105"/>
                  </a:cubicBezTo>
                  <a:cubicBezTo>
                    <a:pt x="693" y="104"/>
                    <a:pt x="692" y="106"/>
                    <a:pt x="691" y="105"/>
                  </a:cubicBezTo>
                  <a:cubicBezTo>
                    <a:pt x="691" y="104"/>
                    <a:pt x="689" y="102"/>
                    <a:pt x="691" y="101"/>
                  </a:cubicBezTo>
                  <a:cubicBezTo>
                    <a:pt x="692" y="106"/>
                    <a:pt x="696" y="103"/>
                    <a:pt x="698" y="103"/>
                  </a:cubicBezTo>
                  <a:cubicBezTo>
                    <a:pt x="699" y="102"/>
                    <a:pt x="698" y="102"/>
                    <a:pt x="697" y="102"/>
                  </a:cubicBezTo>
                  <a:cubicBezTo>
                    <a:pt x="697" y="99"/>
                    <a:pt x="701" y="103"/>
                    <a:pt x="702" y="102"/>
                  </a:cubicBezTo>
                  <a:cubicBezTo>
                    <a:pt x="702" y="104"/>
                    <a:pt x="702" y="106"/>
                    <a:pt x="704" y="105"/>
                  </a:cubicBezTo>
                  <a:cubicBezTo>
                    <a:pt x="704" y="107"/>
                    <a:pt x="703" y="108"/>
                    <a:pt x="702" y="109"/>
                  </a:cubicBezTo>
                  <a:cubicBezTo>
                    <a:pt x="702" y="110"/>
                    <a:pt x="703" y="110"/>
                    <a:pt x="704" y="111"/>
                  </a:cubicBezTo>
                  <a:cubicBezTo>
                    <a:pt x="704" y="111"/>
                    <a:pt x="705" y="109"/>
                    <a:pt x="706" y="111"/>
                  </a:cubicBezTo>
                  <a:cubicBezTo>
                    <a:pt x="707" y="110"/>
                    <a:pt x="708" y="110"/>
                    <a:pt x="708" y="109"/>
                  </a:cubicBezTo>
                  <a:cubicBezTo>
                    <a:pt x="709" y="110"/>
                    <a:pt x="711" y="111"/>
                    <a:pt x="712" y="112"/>
                  </a:cubicBezTo>
                  <a:cubicBezTo>
                    <a:pt x="712" y="114"/>
                    <a:pt x="710" y="114"/>
                    <a:pt x="709" y="114"/>
                  </a:cubicBezTo>
                  <a:cubicBezTo>
                    <a:pt x="708" y="110"/>
                    <a:pt x="708" y="114"/>
                    <a:pt x="706" y="112"/>
                  </a:cubicBezTo>
                  <a:cubicBezTo>
                    <a:pt x="707" y="115"/>
                    <a:pt x="708" y="114"/>
                    <a:pt x="709" y="116"/>
                  </a:cubicBezTo>
                  <a:cubicBezTo>
                    <a:pt x="708" y="117"/>
                    <a:pt x="706" y="116"/>
                    <a:pt x="705" y="115"/>
                  </a:cubicBezTo>
                  <a:cubicBezTo>
                    <a:pt x="705" y="114"/>
                    <a:pt x="705" y="113"/>
                    <a:pt x="705" y="113"/>
                  </a:cubicBezTo>
                  <a:cubicBezTo>
                    <a:pt x="703" y="111"/>
                    <a:pt x="701" y="111"/>
                    <a:pt x="699" y="111"/>
                  </a:cubicBezTo>
                  <a:close/>
                  <a:moveTo>
                    <a:pt x="701" y="110"/>
                  </a:moveTo>
                  <a:cubicBezTo>
                    <a:pt x="700" y="108"/>
                    <a:pt x="703" y="108"/>
                    <a:pt x="701" y="106"/>
                  </a:cubicBezTo>
                  <a:cubicBezTo>
                    <a:pt x="699" y="106"/>
                    <a:pt x="699" y="110"/>
                    <a:pt x="701" y="110"/>
                  </a:cubicBezTo>
                  <a:close/>
                  <a:moveTo>
                    <a:pt x="647" y="45"/>
                  </a:moveTo>
                  <a:cubicBezTo>
                    <a:pt x="647" y="44"/>
                    <a:pt x="649" y="43"/>
                    <a:pt x="647" y="42"/>
                  </a:cubicBezTo>
                  <a:cubicBezTo>
                    <a:pt x="646" y="42"/>
                    <a:pt x="646" y="39"/>
                    <a:pt x="644" y="39"/>
                  </a:cubicBezTo>
                  <a:cubicBezTo>
                    <a:pt x="646" y="43"/>
                    <a:pt x="641" y="40"/>
                    <a:pt x="641" y="42"/>
                  </a:cubicBezTo>
                  <a:cubicBezTo>
                    <a:pt x="644" y="42"/>
                    <a:pt x="646" y="42"/>
                    <a:pt x="647" y="45"/>
                  </a:cubicBezTo>
                  <a:close/>
                  <a:moveTo>
                    <a:pt x="917" y="454"/>
                  </a:moveTo>
                  <a:cubicBezTo>
                    <a:pt x="917" y="455"/>
                    <a:pt x="917" y="455"/>
                    <a:pt x="917" y="455"/>
                  </a:cubicBezTo>
                  <a:cubicBezTo>
                    <a:pt x="918" y="455"/>
                    <a:pt x="918" y="455"/>
                    <a:pt x="918" y="455"/>
                  </a:cubicBezTo>
                  <a:cubicBezTo>
                    <a:pt x="918" y="454"/>
                    <a:pt x="919" y="454"/>
                    <a:pt x="918" y="454"/>
                  </a:cubicBezTo>
                  <a:cubicBezTo>
                    <a:pt x="916" y="454"/>
                    <a:pt x="917" y="453"/>
                    <a:pt x="916" y="451"/>
                  </a:cubicBezTo>
                  <a:cubicBezTo>
                    <a:pt x="915" y="452"/>
                    <a:pt x="915" y="452"/>
                    <a:pt x="915" y="452"/>
                  </a:cubicBezTo>
                  <a:cubicBezTo>
                    <a:pt x="915" y="453"/>
                    <a:pt x="915" y="453"/>
                    <a:pt x="915" y="454"/>
                  </a:cubicBezTo>
                  <a:cubicBezTo>
                    <a:pt x="916" y="453"/>
                    <a:pt x="917" y="454"/>
                    <a:pt x="917" y="454"/>
                  </a:cubicBezTo>
                  <a:close/>
                  <a:moveTo>
                    <a:pt x="764" y="177"/>
                  </a:moveTo>
                  <a:cubicBezTo>
                    <a:pt x="763" y="178"/>
                    <a:pt x="758" y="175"/>
                    <a:pt x="760" y="179"/>
                  </a:cubicBezTo>
                  <a:cubicBezTo>
                    <a:pt x="762" y="181"/>
                    <a:pt x="760" y="176"/>
                    <a:pt x="762" y="178"/>
                  </a:cubicBezTo>
                  <a:cubicBezTo>
                    <a:pt x="762" y="180"/>
                    <a:pt x="762" y="181"/>
                    <a:pt x="761" y="182"/>
                  </a:cubicBezTo>
                  <a:cubicBezTo>
                    <a:pt x="761" y="182"/>
                    <a:pt x="760" y="181"/>
                    <a:pt x="760" y="181"/>
                  </a:cubicBezTo>
                  <a:cubicBezTo>
                    <a:pt x="762" y="183"/>
                    <a:pt x="761" y="184"/>
                    <a:pt x="762" y="184"/>
                  </a:cubicBezTo>
                  <a:cubicBezTo>
                    <a:pt x="762" y="181"/>
                    <a:pt x="765" y="179"/>
                    <a:pt x="764" y="177"/>
                  </a:cubicBezTo>
                  <a:close/>
                  <a:moveTo>
                    <a:pt x="925" y="429"/>
                  </a:moveTo>
                  <a:cubicBezTo>
                    <a:pt x="927" y="432"/>
                    <a:pt x="928" y="430"/>
                    <a:pt x="930" y="430"/>
                  </a:cubicBezTo>
                  <a:cubicBezTo>
                    <a:pt x="930" y="429"/>
                    <a:pt x="929" y="428"/>
                    <a:pt x="929" y="427"/>
                  </a:cubicBezTo>
                  <a:cubicBezTo>
                    <a:pt x="930" y="426"/>
                    <a:pt x="931" y="427"/>
                    <a:pt x="930" y="426"/>
                  </a:cubicBezTo>
                  <a:cubicBezTo>
                    <a:pt x="928" y="427"/>
                    <a:pt x="925" y="423"/>
                    <a:pt x="926" y="421"/>
                  </a:cubicBezTo>
                  <a:cubicBezTo>
                    <a:pt x="925" y="422"/>
                    <a:pt x="920" y="421"/>
                    <a:pt x="921" y="422"/>
                  </a:cubicBezTo>
                  <a:cubicBezTo>
                    <a:pt x="924" y="421"/>
                    <a:pt x="924" y="424"/>
                    <a:pt x="926" y="426"/>
                  </a:cubicBezTo>
                  <a:cubicBezTo>
                    <a:pt x="924" y="426"/>
                    <a:pt x="928" y="428"/>
                    <a:pt x="925" y="429"/>
                  </a:cubicBezTo>
                  <a:close/>
                  <a:moveTo>
                    <a:pt x="755" y="115"/>
                  </a:moveTo>
                  <a:cubicBezTo>
                    <a:pt x="757" y="113"/>
                    <a:pt x="761" y="112"/>
                    <a:pt x="759" y="109"/>
                  </a:cubicBezTo>
                  <a:cubicBezTo>
                    <a:pt x="758" y="111"/>
                    <a:pt x="755" y="111"/>
                    <a:pt x="755" y="114"/>
                  </a:cubicBezTo>
                  <a:cubicBezTo>
                    <a:pt x="753" y="113"/>
                    <a:pt x="751" y="109"/>
                    <a:pt x="751" y="107"/>
                  </a:cubicBezTo>
                  <a:cubicBezTo>
                    <a:pt x="749" y="108"/>
                    <a:pt x="746" y="109"/>
                    <a:pt x="746" y="113"/>
                  </a:cubicBezTo>
                  <a:cubicBezTo>
                    <a:pt x="749" y="107"/>
                    <a:pt x="752" y="110"/>
                    <a:pt x="755" y="115"/>
                  </a:cubicBezTo>
                  <a:close/>
                  <a:moveTo>
                    <a:pt x="793" y="151"/>
                  </a:moveTo>
                  <a:cubicBezTo>
                    <a:pt x="791" y="153"/>
                    <a:pt x="791" y="152"/>
                    <a:pt x="789" y="152"/>
                  </a:cubicBezTo>
                  <a:cubicBezTo>
                    <a:pt x="791" y="154"/>
                    <a:pt x="794" y="153"/>
                    <a:pt x="793" y="151"/>
                  </a:cubicBezTo>
                  <a:close/>
                  <a:moveTo>
                    <a:pt x="801" y="151"/>
                  </a:moveTo>
                  <a:cubicBezTo>
                    <a:pt x="801" y="150"/>
                    <a:pt x="801" y="150"/>
                    <a:pt x="801" y="150"/>
                  </a:cubicBezTo>
                  <a:cubicBezTo>
                    <a:pt x="802" y="149"/>
                    <a:pt x="802" y="149"/>
                    <a:pt x="801" y="149"/>
                  </a:cubicBezTo>
                  <a:cubicBezTo>
                    <a:pt x="799" y="147"/>
                    <a:pt x="799" y="148"/>
                    <a:pt x="798" y="148"/>
                  </a:cubicBezTo>
                  <a:cubicBezTo>
                    <a:pt x="797" y="147"/>
                    <a:pt x="798" y="147"/>
                    <a:pt x="798" y="146"/>
                  </a:cubicBezTo>
                  <a:cubicBezTo>
                    <a:pt x="797" y="146"/>
                    <a:pt x="796" y="145"/>
                    <a:pt x="795" y="143"/>
                  </a:cubicBezTo>
                  <a:cubicBezTo>
                    <a:pt x="792" y="143"/>
                    <a:pt x="789" y="145"/>
                    <a:pt x="785" y="146"/>
                  </a:cubicBezTo>
                  <a:cubicBezTo>
                    <a:pt x="787" y="148"/>
                    <a:pt x="788" y="146"/>
                    <a:pt x="790" y="149"/>
                  </a:cubicBezTo>
                  <a:cubicBezTo>
                    <a:pt x="789" y="150"/>
                    <a:pt x="788" y="148"/>
                    <a:pt x="787" y="149"/>
                  </a:cubicBezTo>
                  <a:cubicBezTo>
                    <a:pt x="787" y="150"/>
                    <a:pt x="788" y="151"/>
                    <a:pt x="789" y="152"/>
                  </a:cubicBezTo>
                  <a:cubicBezTo>
                    <a:pt x="790" y="151"/>
                    <a:pt x="790" y="149"/>
                    <a:pt x="792" y="148"/>
                  </a:cubicBezTo>
                  <a:cubicBezTo>
                    <a:pt x="793" y="148"/>
                    <a:pt x="794" y="152"/>
                    <a:pt x="795" y="151"/>
                  </a:cubicBezTo>
                  <a:cubicBezTo>
                    <a:pt x="795" y="150"/>
                    <a:pt x="796" y="150"/>
                    <a:pt x="797" y="151"/>
                  </a:cubicBezTo>
                  <a:cubicBezTo>
                    <a:pt x="795" y="152"/>
                    <a:pt x="795" y="153"/>
                    <a:pt x="795" y="154"/>
                  </a:cubicBezTo>
                  <a:cubicBezTo>
                    <a:pt x="797" y="153"/>
                    <a:pt x="798" y="147"/>
                    <a:pt x="801" y="151"/>
                  </a:cubicBezTo>
                  <a:close/>
                  <a:moveTo>
                    <a:pt x="764" y="92"/>
                  </a:moveTo>
                  <a:cubicBezTo>
                    <a:pt x="763" y="89"/>
                    <a:pt x="768" y="86"/>
                    <a:pt x="763" y="90"/>
                  </a:cubicBezTo>
                  <a:cubicBezTo>
                    <a:pt x="762" y="90"/>
                    <a:pt x="761" y="95"/>
                    <a:pt x="762" y="93"/>
                  </a:cubicBezTo>
                  <a:cubicBezTo>
                    <a:pt x="762" y="92"/>
                    <a:pt x="763" y="92"/>
                    <a:pt x="764" y="92"/>
                  </a:cubicBezTo>
                  <a:close/>
                  <a:moveTo>
                    <a:pt x="812" y="148"/>
                  </a:moveTo>
                  <a:cubicBezTo>
                    <a:pt x="815" y="149"/>
                    <a:pt x="815" y="143"/>
                    <a:pt x="818" y="146"/>
                  </a:cubicBezTo>
                  <a:cubicBezTo>
                    <a:pt x="818" y="145"/>
                    <a:pt x="819" y="144"/>
                    <a:pt x="819" y="143"/>
                  </a:cubicBezTo>
                  <a:cubicBezTo>
                    <a:pt x="817" y="141"/>
                    <a:pt x="813" y="149"/>
                    <a:pt x="812" y="143"/>
                  </a:cubicBezTo>
                  <a:cubicBezTo>
                    <a:pt x="810" y="144"/>
                    <a:pt x="809" y="147"/>
                    <a:pt x="810" y="145"/>
                  </a:cubicBezTo>
                  <a:cubicBezTo>
                    <a:pt x="812" y="145"/>
                    <a:pt x="811" y="147"/>
                    <a:pt x="812" y="148"/>
                  </a:cubicBezTo>
                  <a:close/>
                  <a:moveTo>
                    <a:pt x="928" y="242"/>
                  </a:moveTo>
                  <a:cubicBezTo>
                    <a:pt x="928" y="243"/>
                    <a:pt x="928" y="244"/>
                    <a:pt x="929" y="243"/>
                  </a:cubicBezTo>
                  <a:cubicBezTo>
                    <a:pt x="929" y="242"/>
                    <a:pt x="930" y="242"/>
                    <a:pt x="930" y="241"/>
                  </a:cubicBezTo>
                  <a:cubicBezTo>
                    <a:pt x="928" y="240"/>
                    <a:pt x="925" y="242"/>
                    <a:pt x="927" y="243"/>
                  </a:cubicBezTo>
                  <a:cubicBezTo>
                    <a:pt x="927" y="243"/>
                    <a:pt x="927" y="242"/>
                    <a:pt x="928" y="242"/>
                  </a:cubicBezTo>
                  <a:close/>
                  <a:moveTo>
                    <a:pt x="849" y="100"/>
                  </a:moveTo>
                  <a:cubicBezTo>
                    <a:pt x="847" y="100"/>
                    <a:pt x="848" y="99"/>
                    <a:pt x="846" y="97"/>
                  </a:cubicBezTo>
                  <a:cubicBezTo>
                    <a:pt x="844" y="97"/>
                    <a:pt x="848" y="100"/>
                    <a:pt x="846" y="100"/>
                  </a:cubicBezTo>
                  <a:cubicBezTo>
                    <a:pt x="846" y="99"/>
                    <a:pt x="845" y="102"/>
                    <a:pt x="844" y="99"/>
                  </a:cubicBezTo>
                  <a:cubicBezTo>
                    <a:pt x="842" y="97"/>
                    <a:pt x="845" y="97"/>
                    <a:pt x="844" y="95"/>
                  </a:cubicBezTo>
                  <a:cubicBezTo>
                    <a:pt x="842" y="94"/>
                    <a:pt x="841" y="97"/>
                    <a:pt x="839" y="96"/>
                  </a:cubicBezTo>
                  <a:cubicBezTo>
                    <a:pt x="842" y="99"/>
                    <a:pt x="834" y="102"/>
                    <a:pt x="836" y="108"/>
                  </a:cubicBezTo>
                  <a:cubicBezTo>
                    <a:pt x="841" y="107"/>
                    <a:pt x="844" y="104"/>
                    <a:pt x="848" y="103"/>
                  </a:cubicBezTo>
                  <a:cubicBezTo>
                    <a:pt x="848" y="102"/>
                    <a:pt x="847" y="100"/>
                    <a:pt x="848" y="100"/>
                  </a:cubicBezTo>
                  <a:cubicBezTo>
                    <a:pt x="849" y="100"/>
                    <a:pt x="849" y="100"/>
                    <a:pt x="849" y="100"/>
                  </a:cubicBezTo>
                  <a:close/>
                  <a:moveTo>
                    <a:pt x="855" y="105"/>
                  </a:moveTo>
                  <a:cubicBezTo>
                    <a:pt x="856" y="106"/>
                    <a:pt x="858" y="108"/>
                    <a:pt x="857" y="106"/>
                  </a:cubicBezTo>
                  <a:cubicBezTo>
                    <a:pt x="857" y="105"/>
                    <a:pt x="856" y="106"/>
                    <a:pt x="855" y="104"/>
                  </a:cubicBezTo>
                  <a:cubicBezTo>
                    <a:pt x="854" y="105"/>
                    <a:pt x="855" y="106"/>
                    <a:pt x="854" y="106"/>
                  </a:cubicBezTo>
                  <a:cubicBezTo>
                    <a:pt x="855" y="107"/>
                    <a:pt x="854" y="108"/>
                    <a:pt x="854" y="109"/>
                  </a:cubicBezTo>
                  <a:cubicBezTo>
                    <a:pt x="856" y="110"/>
                    <a:pt x="855" y="107"/>
                    <a:pt x="855" y="105"/>
                  </a:cubicBezTo>
                  <a:close/>
                  <a:moveTo>
                    <a:pt x="921" y="15"/>
                  </a:moveTo>
                  <a:cubicBezTo>
                    <a:pt x="920" y="13"/>
                    <a:pt x="919" y="14"/>
                    <a:pt x="918" y="13"/>
                  </a:cubicBezTo>
                  <a:cubicBezTo>
                    <a:pt x="918" y="10"/>
                    <a:pt x="921" y="11"/>
                    <a:pt x="922" y="9"/>
                  </a:cubicBezTo>
                  <a:cubicBezTo>
                    <a:pt x="919" y="8"/>
                    <a:pt x="917" y="7"/>
                    <a:pt x="914" y="6"/>
                  </a:cubicBezTo>
                  <a:cubicBezTo>
                    <a:pt x="913" y="4"/>
                    <a:pt x="913" y="3"/>
                    <a:pt x="912" y="1"/>
                  </a:cubicBezTo>
                  <a:cubicBezTo>
                    <a:pt x="904" y="1"/>
                    <a:pt x="889" y="0"/>
                    <a:pt x="893" y="13"/>
                  </a:cubicBezTo>
                  <a:cubicBezTo>
                    <a:pt x="902" y="20"/>
                    <a:pt x="911" y="13"/>
                    <a:pt x="921" y="15"/>
                  </a:cubicBezTo>
                  <a:close/>
                  <a:moveTo>
                    <a:pt x="928" y="17"/>
                  </a:moveTo>
                  <a:cubicBezTo>
                    <a:pt x="929" y="15"/>
                    <a:pt x="931" y="17"/>
                    <a:pt x="932" y="15"/>
                  </a:cubicBezTo>
                  <a:cubicBezTo>
                    <a:pt x="929" y="12"/>
                    <a:pt x="927" y="12"/>
                    <a:pt x="925" y="10"/>
                  </a:cubicBezTo>
                  <a:cubicBezTo>
                    <a:pt x="925" y="11"/>
                    <a:pt x="923" y="12"/>
                    <a:pt x="922" y="14"/>
                  </a:cubicBezTo>
                  <a:cubicBezTo>
                    <a:pt x="923" y="15"/>
                    <a:pt x="925" y="16"/>
                    <a:pt x="926" y="15"/>
                  </a:cubicBezTo>
                  <a:cubicBezTo>
                    <a:pt x="926" y="14"/>
                    <a:pt x="925" y="12"/>
                    <a:pt x="927" y="11"/>
                  </a:cubicBezTo>
                  <a:cubicBezTo>
                    <a:pt x="929" y="14"/>
                    <a:pt x="929" y="15"/>
                    <a:pt x="928" y="17"/>
                  </a:cubicBezTo>
                  <a:close/>
                  <a:moveTo>
                    <a:pt x="242" y="891"/>
                  </a:moveTo>
                  <a:cubicBezTo>
                    <a:pt x="242" y="891"/>
                    <a:pt x="241" y="889"/>
                    <a:pt x="241" y="889"/>
                  </a:cubicBezTo>
                  <a:cubicBezTo>
                    <a:pt x="242" y="889"/>
                    <a:pt x="243" y="889"/>
                    <a:pt x="244" y="891"/>
                  </a:cubicBezTo>
                  <a:cubicBezTo>
                    <a:pt x="246" y="893"/>
                    <a:pt x="242" y="893"/>
                    <a:pt x="244" y="895"/>
                  </a:cubicBezTo>
                  <a:cubicBezTo>
                    <a:pt x="249" y="883"/>
                    <a:pt x="265" y="896"/>
                    <a:pt x="269" y="885"/>
                  </a:cubicBezTo>
                  <a:cubicBezTo>
                    <a:pt x="270" y="886"/>
                    <a:pt x="271" y="887"/>
                    <a:pt x="272" y="887"/>
                  </a:cubicBezTo>
                  <a:cubicBezTo>
                    <a:pt x="271" y="882"/>
                    <a:pt x="278" y="886"/>
                    <a:pt x="277" y="881"/>
                  </a:cubicBezTo>
                  <a:cubicBezTo>
                    <a:pt x="279" y="885"/>
                    <a:pt x="282" y="881"/>
                    <a:pt x="283" y="879"/>
                  </a:cubicBezTo>
                  <a:cubicBezTo>
                    <a:pt x="289" y="882"/>
                    <a:pt x="292" y="875"/>
                    <a:pt x="298" y="876"/>
                  </a:cubicBezTo>
                  <a:cubicBezTo>
                    <a:pt x="298" y="875"/>
                    <a:pt x="299" y="874"/>
                    <a:pt x="298" y="872"/>
                  </a:cubicBezTo>
                  <a:cubicBezTo>
                    <a:pt x="300" y="876"/>
                    <a:pt x="301" y="874"/>
                    <a:pt x="299" y="872"/>
                  </a:cubicBezTo>
                  <a:cubicBezTo>
                    <a:pt x="300" y="871"/>
                    <a:pt x="300" y="871"/>
                    <a:pt x="300" y="870"/>
                  </a:cubicBezTo>
                  <a:cubicBezTo>
                    <a:pt x="302" y="872"/>
                    <a:pt x="301" y="873"/>
                    <a:pt x="303" y="873"/>
                  </a:cubicBezTo>
                  <a:cubicBezTo>
                    <a:pt x="304" y="873"/>
                    <a:pt x="301" y="869"/>
                    <a:pt x="304" y="872"/>
                  </a:cubicBezTo>
                  <a:cubicBezTo>
                    <a:pt x="305" y="871"/>
                    <a:pt x="305" y="868"/>
                    <a:pt x="303" y="867"/>
                  </a:cubicBezTo>
                  <a:cubicBezTo>
                    <a:pt x="302" y="868"/>
                    <a:pt x="303" y="869"/>
                    <a:pt x="303" y="870"/>
                  </a:cubicBezTo>
                  <a:cubicBezTo>
                    <a:pt x="301" y="867"/>
                    <a:pt x="296" y="865"/>
                    <a:pt x="297" y="869"/>
                  </a:cubicBezTo>
                  <a:cubicBezTo>
                    <a:pt x="292" y="866"/>
                    <a:pt x="284" y="865"/>
                    <a:pt x="280" y="871"/>
                  </a:cubicBezTo>
                  <a:cubicBezTo>
                    <a:pt x="276" y="871"/>
                    <a:pt x="269" y="869"/>
                    <a:pt x="268" y="874"/>
                  </a:cubicBezTo>
                  <a:cubicBezTo>
                    <a:pt x="266" y="872"/>
                    <a:pt x="264" y="876"/>
                    <a:pt x="262" y="875"/>
                  </a:cubicBezTo>
                  <a:cubicBezTo>
                    <a:pt x="263" y="876"/>
                    <a:pt x="263" y="877"/>
                    <a:pt x="262" y="878"/>
                  </a:cubicBezTo>
                  <a:cubicBezTo>
                    <a:pt x="253" y="878"/>
                    <a:pt x="248" y="885"/>
                    <a:pt x="238" y="886"/>
                  </a:cubicBezTo>
                  <a:cubicBezTo>
                    <a:pt x="240" y="890"/>
                    <a:pt x="235" y="889"/>
                    <a:pt x="235" y="891"/>
                  </a:cubicBezTo>
                  <a:cubicBezTo>
                    <a:pt x="238" y="890"/>
                    <a:pt x="240" y="892"/>
                    <a:pt x="242" y="891"/>
                  </a:cubicBezTo>
                  <a:close/>
                  <a:moveTo>
                    <a:pt x="133" y="564"/>
                  </a:moveTo>
                  <a:cubicBezTo>
                    <a:pt x="134" y="563"/>
                    <a:pt x="135" y="563"/>
                    <a:pt x="136" y="562"/>
                  </a:cubicBezTo>
                  <a:cubicBezTo>
                    <a:pt x="135" y="560"/>
                    <a:pt x="134" y="560"/>
                    <a:pt x="134" y="558"/>
                  </a:cubicBezTo>
                  <a:cubicBezTo>
                    <a:pt x="135" y="558"/>
                    <a:pt x="136" y="559"/>
                    <a:pt x="137" y="560"/>
                  </a:cubicBezTo>
                  <a:cubicBezTo>
                    <a:pt x="138" y="559"/>
                    <a:pt x="140" y="557"/>
                    <a:pt x="138" y="555"/>
                  </a:cubicBezTo>
                  <a:cubicBezTo>
                    <a:pt x="136" y="557"/>
                    <a:pt x="132" y="555"/>
                    <a:pt x="131" y="559"/>
                  </a:cubicBezTo>
                  <a:cubicBezTo>
                    <a:pt x="132" y="561"/>
                    <a:pt x="132" y="561"/>
                    <a:pt x="133" y="564"/>
                  </a:cubicBezTo>
                  <a:close/>
                  <a:moveTo>
                    <a:pt x="180" y="597"/>
                  </a:moveTo>
                  <a:cubicBezTo>
                    <a:pt x="178" y="594"/>
                    <a:pt x="176" y="594"/>
                    <a:pt x="175" y="592"/>
                  </a:cubicBezTo>
                  <a:cubicBezTo>
                    <a:pt x="174" y="593"/>
                    <a:pt x="172" y="593"/>
                    <a:pt x="173" y="595"/>
                  </a:cubicBezTo>
                  <a:cubicBezTo>
                    <a:pt x="173" y="594"/>
                    <a:pt x="174" y="595"/>
                    <a:pt x="174" y="595"/>
                  </a:cubicBezTo>
                  <a:cubicBezTo>
                    <a:pt x="173" y="596"/>
                    <a:pt x="173" y="596"/>
                    <a:pt x="173" y="597"/>
                  </a:cubicBezTo>
                  <a:cubicBezTo>
                    <a:pt x="176" y="595"/>
                    <a:pt x="177" y="598"/>
                    <a:pt x="180" y="597"/>
                  </a:cubicBezTo>
                  <a:close/>
                  <a:moveTo>
                    <a:pt x="193" y="583"/>
                  </a:moveTo>
                  <a:cubicBezTo>
                    <a:pt x="192" y="582"/>
                    <a:pt x="193" y="578"/>
                    <a:pt x="196" y="579"/>
                  </a:cubicBezTo>
                  <a:cubicBezTo>
                    <a:pt x="196" y="577"/>
                    <a:pt x="193" y="576"/>
                    <a:pt x="194" y="575"/>
                  </a:cubicBezTo>
                  <a:cubicBezTo>
                    <a:pt x="196" y="573"/>
                    <a:pt x="198" y="575"/>
                    <a:pt x="198" y="577"/>
                  </a:cubicBezTo>
                  <a:cubicBezTo>
                    <a:pt x="198" y="575"/>
                    <a:pt x="199" y="573"/>
                    <a:pt x="197" y="569"/>
                  </a:cubicBezTo>
                  <a:cubicBezTo>
                    <a:pt x="195" y="570"/>
                    <a:pt x="198" y="573"/>
                    <a:pt x="197" y="574"/>
                  </a:cubicBezTo>
                  <a:cubicBezTo>
                    <a:pt x="193" y="572"/>
                    <a:pt x="193" y="576"/>
                    <a:pt x="193" y="578"/>
                  </a:cubicBezTo>
                  <a:cubicBezTo>
                    <a:pt x="192" y="578"/>
                    <a:pt x="192" y="577"/>
                    <a:pt x="191" y="577"/>
                  </a:cubicBezTo>
                  <a:cubicBezTo>
                    <a:pt x="191" y="575"/>
                    <a:pt x="193" y="575"/>
                    <a:pt x="191" y="573"/>
                  </a:cubicBezTo>
                  <a:cubicBezTo>
                    <a:pt x="189" y="576"/>
                    <a:pt x="188" y="576"/>
                    <a:pt x="185" y="577"/>
                  </a:cubicBezTo>
                  <a:cubicBezTo>
                    <a:pt x="189" y="579"/>
                    <a:pt x="187" y="582"/>
                    <a:pt x="189" y="584"/>
                  </a:cubicBezTo>
                  <a:cubicBezTo>
                    <a:pt x="189" y="581"/>
                    <a:pt x="194" y="586"/>
                    <a:pt x="193" y="583"/>
                  </a:cubicBezTo>
                  <a:close/>
                  <a:moveTo>
                    <a:pt x="178" y="561"/>
                  </a:moveTo>
                  <a:cubicBezTo>
                    <a:pt x="180" y="562"/>
                    <a:pt x="180" y="561"/>
                    <a:pt x="181" y="559"/>
                  </a:cubicBezTo>
                  <a:cubicBezTo>
                    <a:pt x="182" y="561"/>
                    <a:pt x="182" y="562"/>
                    <a:pt x="182" y="563"/>
                  </a:cubicBezTo>
                  <a:cubicBezTo>
                    <a:pt x="183" y="560"/>
                    <a:pt x="186" y="558"/>
                    <a:pt x="184" y="554"/>
                  </a:cubicBezTo>
                  <a:cubicBezTo>
                    <a:pt x="185" y="555"/>
                    <a:pt x="186" y="556"/>
                    <a:pt x="187" y="555"/>
                  </a:cubicBezTo>
                  <a:cubicBezTo>
                    <a:pt x="182" y="550"/>
                    <a:pt x="179" y="557"/>
                    <a:pt x="175" y="559"/>
                  </a:cubicBezTo>
                  <a:cubicBezTo>
                    <a:pt x="175" y="558"/>
                    <a:pt x="178" y="560"/>
                    <a:pt x="177" y="560"/>
                  </a:cubicBezTo>
                  <a:cubicBezTo>
                    <a:pt x="173" y="559"/>
                    <a:pt x="172" y="566"/>
                    <a:pt x="170" y="567"/>
                  </a:cubicBezTo>
                  <a:cubicBezTo>
                    <a:pt x="173" y="566"/>
                    <a:pt x="177" y="564"/>
                    <a:pt x="178" y="561"/>
                  </a:cubicBezTo>
                  <a:close/>
                  <a:moveTo>
                    <a:pt x="786" y="675"/>
                  </a:moveTo>
                  <a:cubicBezTo>
                    <a:pt x="789" y="675"/>
                    <a:pt x="789" y="677"/>
                    <a:pt x="793" y="676"/>
                  </a:cubicBezTo>
                  <a:cubicBezTo>
                    <a:pt x="795" y="678"/>
                    <a:pt x="791" y="680"/>
                    <a:pt x="795" y="681"/>
                  </a:cubicBezTo>
                  <a:cubicBezTo>
                    <a:pt x="794" y="678"/>
                    <a:pt x="798" y="674"/>
                    <a:pt x="794" y="675"/>
                  </a:cubicBezTo>
                  <a:cubicBezTo>
                    <a:pt x="800" y="673"/>
                    <a:pt x="797" y="669"/>
                    <a:pt x="798" y="664"/>
                  </a:cubicBezTo>
                  <a:cubicBezTo>
                    <a:pt x="797" y="666"/>
                    <a:pt x="795" y="666"/>
                    <a:pt x="794" y="666"/>
                  </a:cubicBezTo>
                  <a:cubicBezTo>
                    <a:pt x="791" y="661"/>
                    <a:pt x="797" y="663"/>
                    <a:pt x="797" y="661"/>
                  </a:cubicBezTo>
                  <a:cubicBezTo>
                    <a:pt x="797" y="661"/>
                    <a:pt x="794" y="657"/>
                    <a:pt x="796" y="656"/>
                  </a:cubicBezTo>
                  <a:cubicBezTo>
                    <a:pt x="794" y="656"/>
                    <a:pt x="791" y="649"/>
                    <a:pt x="789" y="654"/>
                  </a:cubicBezTo>
                  <a:cubicBezTo>
                    <a:pt x="790" y="654"/>
                    <a:pt x="791" y="654"/>
                    <a:pt x="792" y="655"/>
                  </a:cubicBezTo>
                  <a:cubicBezTo>
                    <a:pt x="793" y="660"/>
                    <a:pt x="788" y="657"/>
                    <a:pt x="788" y="662"/>
                  </a:cubicBezTo>
                  <a:cubicBezTo>
                    <a:pt x="787" y="661"/>
                    <a:pt x="788" y="659"/>
                    <a:pt x="786" y="661"/>
                  </a:cubicBezTo>
                  <a:cubicBezTo>
                    <a:pt x="786" y="662"/>
                    <a:pt x="787" y="662"/>
                    <a:pt x="788" y="664"/>
                  </a:cubicBezTo>
                  <a:cubicBezTo>
                    <a:pt x="785" y="664"/>
                    <a:pt x="788" y="667"/>
                    <a:pt x="789" y="666"/>
                  </a:cubicBezTo>
                  <a:cubicBezTo>
                    <a:pt x="788" y="670"/>
                    <a:pt x="786" y="671"/>
                    <a:pt x="786" y="675"/>
                  </a:cubicBezTo>
                  <a:close/>
                  <a:moveTo>
                    <a:pt x="807" y="580"/>
                  </a:moveTo>
                  <a:cubicBezTo>
                    <a:pt x="804" y="582"/>
                    <a:pt x="804" y="582"/>
                    <a:pt x="804" y="582"/>
                  </a:cubicBezTo>
                  <a:cubicBezTo>
                    <a:pt x="806" y="586"/>
                    <a:pt x="806" y="586"/>
                    <a:pt x="806" y="586"/>
                  </a:cubicBezTo>
                  <a:cubicBezTo>
                    <a:pt x="807" y="584"/>
                    <a:pt x="808" y="583"/>
                    <a:pt x="807" y="580"/>
                  </a:cubicBezTo>
                  <a:close/>
                  <a:moveTo>
                    <a:pt x="899" y="212"/>
                  </a:moveTo>
                  <a:cubicBezTo>
                    <a:pt x="898" y="213"/>
                    <a:pt x="894" y="211"/>
                    <a:pt x="894" y="214"/>
                  </a:cubicBezTo>
                  <a:cubicBezTo>
                    <a:pt x="896" y="215"/>
                    <a:pt x="894" y="219"/>
                    <a:pt x="892" y="221"/>
                  </a:cubicBezTo>
                  <a:cubicBezTo>
                    <a:pt x="891" y="220"/>
                    <a:pt x="890" y="218"/>
                    <a:pt x="889" y="218"/>
                  </a:cubicBezTo>
                  <a:cubicBezTo>
                    <a:pt x="893" y="224"/>
                    <a:pt x="884" y="226"/>
                    <a:pt x="885" y="229"/>
                  </a:cubicBezTo>
                  <a:cubicBezTo>
                    <a:pt x="893" y="224"/>
                    <a:pt x="896" y="214"/>
                    <a:pt x="905" y="211"/>
                  </a:cubicBezTo>
                  <a:cubicBezTo>
                    <a:pt x="904" y="208"/>
                    <a:pt x="903" y="212"/>
                    <a:pt x="902" y="210"/>
                  </a:cubicBezTo>
                  <a:cubicBezTo>
                    <a:pt x="906" y="209"/>
                    <a:pt x="901" y="207"/>
                    <a:pt x="905" y="207"/>
                  </a:cubicBezTo>
                  <a:cubicBezTo>
                    <a:pt x="901" y="203"/>
                    <a:pt x="897" y="208"/>
                    <a:pt x="899" y="212"/>
                  </a:cubicBezTo>
                  <a:close/>
                  <a:moveTo>
                    <a:pt x="896" y="130"/>
                  </a:moveTo>
                  <a:cubicBezTo>
                    <a:pt x="896" y="132"/>
                    <a:pt x="897" y="133"/>
                    <a:pt x="898" y="133"/>
                  </a:cubicBezTo>
                  <a:cubicBezTo>
                    <a:pt x="898" y="132"/>
                    <a:pt x="896" y="130"/>
                    <a:pt x="898" y="129"/>
                  </a:cubicBezTo>
                  <a:cubicBezTo>
                    <a:pt x="906" y="137"/>
                    <a:pt x="912" y="123"/>
                    <a:pt x="913" y="118"/>
                  </a:cubicBezTo>
                  <a:cubicBezTo>
                    <a:pt x="914" y="119"/>
                    <a:pt x="914" y="120"/>
                    <a:pt x="915" y="120"/>
                  </a:cubicBezTo>
                  <a:cubicBezTo>
                    <a:pt x="914" y="117"/>
                    <a:pt x="916" y="114"/>
                    <a:pt x="915" y="111"/>
                  </a:cubicBezTo>
                  <a:cubicBezTo>
                    <a:pt x="913" y="111"/>
                    <a:pt x="913" y="111"/>
                    <a:pt x="912" y="113"/>
                  </a:cubicBezTo>
                  <a:cubicBezTo>
                    <a:pt x="909" y="109"/>
                    <a:pt x="909" y="109"/>
                    <a:pt x="909" y="109"/>
                  </a:cubicBezTo>
                  <a:cubicBezTo>
                    <a:pt x="904" y="107"/>
                    <a:pt x="903" y="116"/>
                    <a:pt x="900" y="113"/>
                  </a:cubicBezTo>
                  <a:cubicBezTo>
                    <a:pt x="903" y="118"/>
                    <a:pt x="897" y="118"/>
                    <a:pt x="898" y="122"/>
                  </a:cubicBezTo>
                  <a:cubicBezTo>
                    <a:pt x="896" y="121"/>
                    <a:pt x="897" y="118"/>
                    <a:pt x="894" y="118"/>
                  </a:cubicBezTo>
                  <a:cubicBezTo>
                    <a:pt x="893" y="121"/>
                    <a:pt x="896" y="125"/>
                    <a:pt x="893" y="127"/>
                  </a:cubicBezTo>
                  <a:cubicBezTo>
                    <a:pt x="892" y="125"/>
                    <a:pt x="891" y="127"/>
                    <a:pt x="890" y="125"/>
                  </a:cubicBezTo>
                  <a:cubicBezTo>
                    <a:pt x="889" y="127"/>
                    <a:pt x="888" y="126"/>
                    <a:pt x="886" y="127"/>
                  </a:cubicBezTo>
                  <a:cubicBezTo>
                    <a:pt x="888" y="132"/>
                    <a:pt x="878" y="132"/>
                    <a:pt x="880" y="139"/>
                  </a:cubicBezTo>
                  <a:cubicBezTo>
                    <a:pt x="883" y="135"/>
                    <a:pt x="890" y="125"/>
                    <a:pt x="896" y="130"/>
                  </a:cubicBezTo>
                  <a:close/>
                  <a:moveTo>
                    <a:pt x="863" y="19"/>
                  </a:moveTo>
                  <a:cubicBezTo>
                    <a:pt x="864" y="21"/>
                    <a:pt x="863" y="21"/>
                    <a:pt x="864" y="23"/>
                  </a:cubicBezTo>
                  <a:cubicBezTo>
                    <a:pt x="865" y="21"/>
                    <a:pt x="866" y="24"/>
                    <a:pt x="867" y="24"/>
                  </a:cubicBezTo>
                  <a:cubicBezTo>
                    <a:pt x="869" y="20"/>
                    <a:pt x="870" y="22"/>
                    <a:pt x="873" y="23"/>
                  </a:cubicBezTo>
                  <a:cubicBezTo>
                    <a:pt x="874" y="22"/>
                    <a:pt x="873" y="20"/>
                    <a:pt x="874" y="19"/>
                  </a:cubicBezTo>
                  <a:cubicBezTo>
                    <a:pt x="877" y="19"/>
                    <a:pt x="880" y="22"/>
                    <a:pt x="882" y="21"/>
                  </a:cubicBezTo>
                  <a:cubicBezTo>
                    <a:pt x="880" y="16"/>
                    <a:pt x="879" y="18"/>
                    <a:pt x="876" y="14"/>
                  </a:cubicBezTo>
                  <a:cubicBezTo>
                    <a:pt x="874" y="15"/>
                    <a:pt x="872" y="16"/>
                    <a:pt x="871" y="15"/>
                  </a:cubicBezTo>
                  <a:cubicBezTo>
                    <a:pt x="873" y="14"/>
                    <a:pt x="872" y="13"/>
                    <a:pt x="872" y="11"/>
                  </a:cubicBezTo>
                  <a:cubicBezTo>
                    <a:pt x="870" y="12"/>
                    <a:pt x="868" y="13"/>
                    <a:pt x="867" y="11"/>
                  </a:cubicBezTo>
                  <a:cubicBezTo>
                    <a:pt x="863" y="14"/>
                    <a:pt x="861" y="16"/>
                    <a:pt x="860" y="20"/>
                  </a:cubicBezTo>
                  <a:cubicBezTo>
                    <a:pt x="861" y="21"/>
                    <a:pt x="862" y="18"/>
                    <a:pt x="863" y="19"/>
                  </a:cubicBezTo>
                  <a:close/>
                </a:path>
              </a:pathLst>
            </a:custGeom>
            <a:solidFill>
              <a:srgbClr val="2064AF"/>
            </a:solid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1" name="矩形 30"/>
            <p:cNvSpPr/>
            <p:nvPr/>
          </p:nvSpPr>
          <p:spPr>
            <a:xfrm>
              <a:off x="2664045" y="2804471"/>
              <a:ext cx="2818400" cy="646331"/>
            </a:xfrm>
            <a:prstGeom prst="rect">
              <a:avLst/>
            </a:prstGeom>
          </p:spPr>
          <p:txBody>
            <a:bodyPr wrap="none">
              <a:spAutoFit/>
            </a:bodyPr>
            <a:lstStyle/>
            <a:p>
              <a:pPr algn="ctr"/>
              <a:r>
                <a:rPr lang="en-US" altLang="zh-CN" sz="3600" dirty="0">
                  <a:solidFill>
                    <a:schemeClr val="bg1"/>
                  </a:solidFill>
                  <a:latin typeface="Britannic Bold" panose="020B0903060703020204" pitchFamily="34" charset="0"/>
                  <a:cs typeface="+mn-ea"/>
                  <a:sym typeface="+mn-lt"/>
                </a:rPr>
                <a:t>WHO WE ARE</a:t>
              </a:r>
              <a:endParaRPr lang="zh-CN" altLang="en-US" sz="3600" dirty="0">
                <a:solidFill>
                  <a:schemeClr val="bg1"/>
                </a:solidFill>
                <a:latin typeface="Britannic Bold" panose="020B0903060703020204" pitchFamily="34" charset="0"/>
                <a:cs typeface="+mn-ea"/>
                <a:sym typeface="+mn-lt"/>
              </a:endParaRPr>
            </a:p>
          </p:txBody>
        </p:sp>
      </p:grpSp>
      <p:sp>
        <p:nvSpPr>
          <p:cNvPr id="30" name="优维科技专注于为企业转型升级实现”互联网+”能力提供IT动能， 我们强调在安全、稳定的前提下，实现企业的IT精益管理能力及持续价值，以助力企业的持续商业创新。优维人将带着“DevOps管理专家”的使命，提供全栈的互联网化运维能力！16年11月，公司完成融资3000W。"/>
          <p:cNvSpPr/>
          <p:nvPr/>
        </p:nvSpPr>
        <p:spPr>
          <a:xfrm>
            <a:off x="6845299" y="1755763"/>
            <a:ext cx="4908551" cy="19492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a:lnSpc>
                <a:spcPct val="150000"/>
              </a:lnSpc>
              <a:defRPr sz="2800"/>
            </a:pPr>
            <a:r>
              <a:rPr sz="1600" dirty="0">
                <a:solidFill>
                  <a:srgbClr val="2064AF"/>
                </a:solidFill>
                <a:cs typeface="+mn-ea"/>
                <a:sym typeface="+mn-lt"/>
              </a:rPr>
              <a:t>优维科技专注于为企业转型升级实现”</a:t>
            </a:r>
            <a:r>
              <a:rPr sz="1600" dirty="0" err="1">
                <a:solidFill>
                  <a:srgbClr val="2064AF"/>
                </a:solidFill>
                <a:cs typeface="+mn-ea"/>
                <a:sym typeface="+mn-lt"/>
              </a:rPr>
              <a:t>互联网</a:t>
            </a:r>
            <a:r>
              <a:rPr sz="1600" dirty="0">
                <a:solidFill>
                  <a:srgbClr val="2064AF"/>
                </a:solidFill>
                <a:cs typeface="+mn-ea"/>
                <a:sym typeface="+mn-lt"/>
              </a:rPr>
              <a:t>+”</a:t>
            </a:r>
            <a:r>
              <a:rPr sz="1600" dirty="0" err="1">
                <a:solidFill>
                  <a:srgbClr val="2064AF"/>
                </a:solidFill>
                <a:cs typeface="+mn-ea"/>
                <a:sym typeface="+mn-lt"/>
              </a:rPr>
              <a:t>能力提供IT动能</a:t>
            </a:r>
            <a:r>
              <a:rPr sz="1600" dirty="0">
                <a:solidFill>
                  <a:srgbClr val="2064AF"/>
                </a:solidFill>
                <a:cs typeface="+mn-ea"/>
                <a:sym typeface="+mn-lt"/>
              </a:rPr>
              <a:t>， 我们强调在安全、稳定的前提下，实现企业的IT精益管理能力及持续价值，以助力企业的持续商业创新。优维人将带着“DevOps管理专家”的使命，提供全栈的互联网化运维能力！</a:t>
            </a:r>
          </a:p>
        </p:txBody>
      </p:sp>
      <p:sp>
        <p:nvSpPr>
          <p:cNvPr id="32" name="矩形 31"/>
          <p:cNvSpPr/>
          <p:nvPr/>
        </p:nvSpPr>
        <p:spPr>
          <a:xfrm>
            <a:off x="9213914" y="4178032"/>
            <a:ext cx="171320" cy="171320"/>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pic>
        <p:nvPicPr>
          <p:cNvPr id="33" name="图片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175" y="4615892"/>
            <a:ext cx="3059478" cy="1528930"/>
          </a:xfrm>
          <a:prstGeom prst="rect">
            <a:avLst/>
          </a:prstGeom>
        </p:spPr>
      </p:pic>
      <p:sp>
        <p:nvSpPr>
          <p:cNvPr id="36" name="关于优维"/>
          <p:cNvSpPr/>
          <p:nvPr/>
        </p:nvSpPr>
        <p:spPr>
          <a:xfrm>
            <a:off x="452683" y="331230"/>
            <a:ext cx="1538883"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sz="2800" dirty="0" err="1">
                <a:solidFill>
                  <a:srgbClr val="2164B0"/>
                </a:solidFill>
                <a:latin typeface="+mn-lt"/>
                <a:ea typeface="+mn-ea"/>
                <a:cs typeface="+mn-ea"/>
                <a:sym typeface="+mn-lt"/>
              </a:rPr>
              <a:t>关于优维</a:t>
            </a:r>
            <a:endParaRPr sz="2800" dirty="0">
              <a:solidFill>
                <a:srgbClr val="2164B0"/>
              </a:solidFill>
              <a:latin typeface="+mn-lt"/>
              <a:ea typeface="+mn-ea"/>
              <a:cs typeface="+mn-ea"/>
              <a:sym typeface="+mn-lt"/>
            </a:endParaRPr>
          </a:p>
        </p:txBody>
      </p:sp>
      <p:sp>
        <p:nvSpPr>
          <p:cNvPr id="37" name="Line"/>
          <p:cNvSpPr/>
          <p:nvPr/>
        </p:nvSpPr>
        <p:spPr>
          <a:xfrm>
            <a:off x="490642" y="883401"/>
            <a:ext cx="1462966"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Tree>
    <p:extLst>
      <p:ext uri="{BB962C8B-B14F-4D97-AF65-F5344CB8AC3E}">
        <p14:creationId xmlns:p14="http://schemas.microsoft.com/office/powerpoint/2010/main" val="2274878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6575010" y="753118"/>
            <a:ext cx="4932883" cy="5351764"/>
            <a:chOff x="6575010" y="753118"/>
            <a:chExt cx="4932883" cy="5351764"/>
          </a:xfrm>
          <a:solidFill>
            <a:srgbClr val="80ADDD"/>
          </a:solidFill>
        </p:grpSpPr>
        <p:sp>
          <p:nvSpPr>
            <p:cNvPr id="4" name="任意多边形: 形状 4"/>
            <p:cNvSpPr>
              <a:spLocks/>
            </p:cNvSpPr>
            <p:nvPr/>
          </p:nvSpPr>
          <p:spPr bwMode="auto">
            <a:xfrm>
              <a:off x="6575010" y="753118"/>
              <a:ext cx="4932883" cy="5351764"/>
            </a:xfrm>
            <a:custGeom>
              <a:avLst/>
              <a:gdLst>
                <a:gd name="T0" fmla="*/ 357 w 860"/>
                <a:gd name="T1" fmla="*/ 772 h 934"/>
                <a:gd name="T2" fmla="*/ 326 w 860"/>
                <a:gd name="T3" fmla="*/ 787 h 934"/>
                <a:gd name="T4" fmla="*/ 292 w 860"/>
                <a:gd name="T5" fmla="*/ 821 h 934"/>
                <a:gd name="T6" fmla="*/ 282 w 860"/>
                <a:gd name="T7" fmla="*/ 848 h 934"/>
                <a:gd name="T8" fmla="*/ 245 w 860"/>
                <a:gd name="T9" fmla="*/ 891 h 934"/>
                <a:gd name="T10" fmla="*/ 239 w 860"/>
                <a:gd name="T11" fmla="*/ 922 h 934"/>
                <a:gd name="T12" fmla="*/ 236 w 860"/>
                <a:gd name="T13" fmla="*/ 918 h 934"/>
                <a:gd name="T14" fmla="*/ 228 w 860"/>
                <a:gd name="T15" fmla="*/ 905 h 934"/>
                <a:gd name="T16" fmla="*/ 224 w 860"/>
                <a:gd name="T17" fmla="*/ 876 h 934"/>
                <a:gd name="T18" fmla="*/ 226 w 860"/>
                <a:gd name="T19" fmla="*/ 844 h 934"/>
                <a:gd name="T20" fmla="*/ 216 w 860"/>
                <a:gd name="T21" fmla="*/ 876 h 934"/>
                <a:gd name="T22" fmla="*/ 212 w 860"/>
                <a:gd name="T23" fmla="*/ 891 h 934"/>
                <a:gd name="T24" fmla="*/ 179 w 860"/>
                <a:gd name="T25" fmla="*/ 923 h 934"/>
                <a:gd name="T26" fmla="*/ 187 w 860"/>
                <a:gd name="T27" fmla="*/ 866 h 934"/>
                <a:gd name="T28" fmla="*/ 205 w 860"/>
                <a:gd name="T29" fmla="*/ 813 h 934"/>
                <a:gd name="T30" fmla="*/ 188 w 860"/>
                <a:gd name="T31" fmla="*/ 832 h 934"/>
                <a:gd name="T32" fmla="*/ 183 w 860"/>
                <a:gd name="T33" fmla="*/ 849 h 934"/>
                <a:gd name="T34" fmla="*/ 235 w 860"/>
                <a:gd name="T35" fmla="*/ 713 h 934"/>
                <a:gd name="T36" fmla="*/ 219 w 860"/>
                <a:gd name="T37" fmla="*/ 723 h 934"/>
                <a:gd name="T38" fmla="*/ 217 w 860"/>
                <a:gd name="T39" fmla="*/ 675 h 934"/>
                <a:gd name="T40" fmla="*/ 226 w 860"/>
                <a:gd name="T41" fmla="*/ 654 h 934"/>
                <a:gd name="T42" fmla="*/ 240 w 860"/>
                <a:gd name="T43" fmla="*/ 616 h 934"/>
                <a:gd name="T44" fmla="*/ 229 w 860"/>
                <a:gd name="T45" fmla="*/ 584 h 934"/>
                <a:gd name="T46" fmla="*/ 208 w 860"/>
                <a:gd name="T47" fmla="*/ 590 h 934"/>
                <a:gd name="T48" fmla="*/ 174 w 860"/>
                <a:gd name="T49" fmla="*/ 636 h 934"/>
                <a:gd name="T50" fmla="*/ 130 w 860"/>
                <a:gd name="T51" fmla="*/ 676 h 934"/>
                <a:gd name="T52" fmla="*/ 132 w 860"/>
                <a:gd name="T53" fmla="*/ 665 h 934"/>
                <a:gd name="T54" fmla="*/ 106 w 860"/>
                <a:gd name="T55" fmla="*/ 682 h 934"/>
                <a:gd name="T56" fmla="*/ 72 w 860"/>
                <a:gd name="T57" fmla="*/ 735 h 934"/>
                <a:gd name="T58" fmla="*/ 29 w 860"/>
                <a:gd name="T59" fmla="*/ 822 h 934"/>
                <a:gd name="T60" fmla="*/ 17 w 860"/>
                <a:gd name="T61" fmla="*/ 876 h 934"/>
                <a:gd name="T62" fmla="*/ 0 w 860"/>
                <a:gd name="T63" fmla="*/ 929 h 934"/>
                <a:gd name="T64" fmla="*/ 54 w 860"/>
                <a:gd name="T65" fmla="*/ 694 h 934"/>
                <a:gd name="T66" fmla="*/ 145 w 860"/>
                <a:gd name="T67" fmla="*/ 487 h 934"/>
                <a:gd name="T68" fmla="*/ 163 w 860"/>
                <a:gd name="T69" fmla="*/ 431 h 934"/>
                <a:gd name="T70" fmla="*/ 219 w 860"/>
                <a:gd name="T71" fmla="*/ 302 h 934"/>
                <a:gd name="T72" fmla="*/ 376 w 860"/>
                <a:gd name="T73" fmla="*/ 166 h 934"/>
                <a:gd name="T74" fmla="*/ 392 w 860"/>
                <a:gd name="T75" fmla="*/ 144 h 934"/>
                <a:gd name="T76" fmla="*/ 416 w 860"/>
                <a:gd name="T77" fmla="*/ 144 h 934"/>
                <a:gd name="T78" fmla="*/ 459 w 860"/>
                <a:gd name="T79" fmla="*/ 112 h 934"/>
                <a:gd name="T80" fmla="*/ 489 w 860"/>
                <a:gd name="T81" fmla="*/ 94 h 934"/>
                <a:gd name="T82" fmla="*/ 496 w 860"/>
                <a:gd name="T83" fmla="*/ 88 h 934"/>
                <a:gd name="T84" fmla="*/ 520 w 860"/>
                <a:gd name="T85" fmla="*/ 62 h 934"/>
                <a:gd name="T86" fmla="*/ 590 w 860"/>
                <a:gd name="T87" fmla="*/ 22 h 934"/>
                <a:gd name="T88" fmla="*/ 655 w 860"/>
                <a:gd name="T89" fmla="*/ 32 h 934"/>
                <a:gd name="T90" fmla="*/ 766 w 860"/>
                <a:gd name="T91" fmla="*/ 43 h 934"/>
                <a:gd name="T92" fmla="*/ 778 w 860"/>
                <a:gd name="T93" fmla="*/ 48 h 934"/>
                <a:gd name="T94" fmla="*/ 780 w 860"/>
                <a:gd name="T95" fmla="*/ 49 h 934"/>
                <a:gd name="T96" fmla="*/ 794 w 860"/>
                <a:gd name="T97" fmla="*/ 69 h 934"/>
                <a:gd name="T98" fmla="*/ 769 w 860"/>
                <a:gd name="T99" fmla="*/ 146 h 934"/>
                <a:gd name="T100" fmla="*/ 781 w 860"/>
                <a:gd name="T101" fmla="*/ 212 h 934"/>
                <a:gd name="T102" fmla="*/ 802 w 860"/>
                <a:gd name="T103" fmla="*/ 227 h 934"/>
                <a:gd name="T104" fmla="*/ 853 w 860"/>
                <a:gd name="T105" fmla="*/ 250 h 934"/>
                <a:gd name="T106" fmla="*/ 848 w 860"/>
                <a:gd name="T107" fmla="*/ 329 h 934"/>
                <a:gd name="T108" fmla="*/ 692 w 860"/>
                <a:gd name="T109" fmla="*/ 458 h 934"/>
                <a:gd name="T110" fmla="*/ 574 w 860"/>
                <a:gd name="T111" fmla="*/ 519 h 934"/>
                <a:gd name="T112" fmla="*/ 437 w 860"/>
                <a:gd name="T113" fmla="*/ 663 h 934"/>
                <a:gd name="T114" fmla="*/ 385 w 860"/>
                <a:gd name="T115" fmla="*/ 72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0" h="934">
                  <a:moveTo>
                    <a:pt x="367" y="757"/>
                  </a:moveTo>
                  <a:cubicBezTo>
                    <a:pt x="364" y="763"/>
                    <a:pt x="361" y="768"/>
                    <a:pt x="357" y="772"/>
                  </a:cubicBezTo>
                  <a:cubicBezTo>
                    <a:pt x="354" y="776"/>
                    <a:pt x="351" y="779"/>
                    <a:pt x="348" y="779"/>
                  </a:cubicBezTo>
                  <a:cubicBezTo>
                    <a:pt x="341" y="781"/>
                    <a:pt x="333" y="783"/>
                    <a:pt x="326" y="787"/>
                  </a:cubicBezTo>
                  <a:cubicBezTo>
                    <a:pt x="319" y="791"/>
                    <a:pt x="313" y="795"/>
                    <a:pt x="307" y="801"/>
                  </a:cubicBezTo>
                  <a:cubicBezTo>
                    <a:pt x="301" y="806"/>
                    <a:pt x="296" y="813"/>
                    <a:pt x="292" y="821"/>
                  </a:cubicBezTo>
                  <a:cubicBezTo>
                    <a:pt x="290" y="825"/>
                    <a:pt x="288" y="829"/>
                    <a:pt x="286" y="833"/>
                  </a:cubicBezTo>
                  <a:cubicBezTo>
                    <a:pt x="284" y="838"/>
                    <a:pt x="283" y="843"/>
                    <a:pt x="282" y="848"/>
                  </a:cubicBezTo>
                  <a:cubicBezTo>
                    <a:pt x="273" y="843"/>
                    <a:pt x="266" y="848"/>
                    <a:pt x="259" y="853"/>
                  </a:cubicBezTo>
                  <a:cubicBezTo>
                    <a:pt x="253" y="863"/>
                    <a:pt x="249" y="877"/>
                    <a:pt x="245" y="891"/>
                  </a:cubicBezTo>
                  <a:cubicBezTo>
                    <a:pt x="243" y="898"/>
                    <a:pt x="242" y="905"/>
                    <a:pt x="241" y="912"/>
                  </a:cubicBezTo>
                  <a:cubicBezTo>
                    <a:pt x="240" y="916"/>
                    <a:pt x="239" y="919"/>
                    <a:pt x="239" y="922"/>
                  </a:cubicBezTo>
                  <a:cubicBezTo>
                    <a:pt x="238" y="926"/>
                    <a:pt x="237" y="929"/>
                    <a:pt x="237" y="932"/>
                  </a:cubicBezTo>
                  <a:cubicBezTo>
                    <a:pt x="236" y="927"/>
                    <a:pt x="235" y="922"/>
                    <a:pt x="236" y="918"/>
                  </a:cubicBezTo>
                  <a:cubicBezTo>
                    <a:pt x="236" y="914"/>
                    <a:pt x="237" y="910"/>
                    <a:pt x="238" y="906"/>
                  </a:cubicBezTo>
                  <a:cubicBezTo>
                    <a:pt x="237" y="900"/>
                    <a:pt x="233" y="903"/>
                    <a:pt x="228" y="905"/>
                  </a:cubicBezTo>
                  <a:cubicBezTo>
                    <a:pt x="224" y="907"/>
                    <a:pt x="220" y="910"/>
                    <a:pt x="218" y="905"/>
                  </a:cubicBezTo>
                  <a:cubicBezTo>
                    <a:pt x="218" y="896"/>
                    <a:pt x="221" y="885"/>
                    <a:pt x="224" y="876"/>
                  </a:cubicBezTo>
                  <a:cubicBezTo>
                    <a:pt x="228" y="866"/>
                    <a:pt x="232" y="856"/>
                    <a:pt x="235" y="848"/>
                  </a:cubicBezTo>
                  <a:cubicBezTo>
                    <a:pt x="226" y="844"/>
                    <a:pt x="226" y="844"/>
                    <a:pt x="226" y="844"/>
                  </a:cubicBezTo>
                  <a:cubicBezTo>
                    <a:pt x="224" y="850"/>
                    <a:pt x="222" y="855"/>
                    <a:pt x="220" y="860"/>
                  </a:cubicBezTo>
                  <a:cubicBezTo>
                    <a:pt x="219" y="866"/>
                    <a:pt x="217" y="871"/>
                    <a:pt x="216" y="876"/>
                  </a:cubicBezTo>
                  <a:cubicBezTo>
                    <a:pt x="215" y="878"/>
                    <a:pt x="215" y="881"/>
                    <a:pt x="214" y="883"/>
                  </a:cubicBezTo>
                  <a:cubicBezTo>
                    <a:pt x="213" y="886"/>
                    <a:pt x="212" y="889"/>
                    <a:pt x="212" y="891"/>
                  </a:cubicBezTo>
                  <a:cubicBezTo>
                    <a:pt x="210" y="897"/>
                    <a:pt x="209" y="902"/>
                    <a:pt x="207" y="909"/>
                  </a:cubicBezTo>
                  <a:cubicBezTo>
                    <a:pt x="197" y="931"/>
                    <a:pt x="182" y="934"/>
                    <a:pt x="179" y="923"/>
                  </a:cubicBezTo>
                  <a:cubicBezTo>
                    <a:pt x="179" y="914"/>
                    <a:pt x="180" y="904"/>
                    <a:pt x="181" y="894"/>
                  </a:cubicBezTo>
                  <a:cubicBezTo>
                    <a:pt x="182" y="885"/>
                    <a:pt x="185" y="875"/>
                    <a:pt x="187" y="866"/>
                  </a:cubicBezTo>
                  <a:cubicBezTo>
                    <a:pt x="190" y="856"/>
                    <a:pt x="193" y="847"/>
                    <a:pt x="196" y="838"/>
                  </a:cubicBezTo>
                  <a:cubicBezTo>
                    <a:pt x="199" y="829"/>
                    <a:pt x="202" y="821"/>
                    <a:pt x="205" y="813"/>
                  </a:cubicBezTo>
                  <a:cubicBezTo>
                    <a:pt x="202" y="821"/>
                    <a:pt x="198" y="818"/>
                    <a:pt x="193" y="816"/>
                  </a:cubicBezTo>
                  <a:cubicBezTo>
                    <a:pt x="192" y="820"/>
                    <a:pt x="190" y="826"/>
                    <a:pt x="188" y="832"/>
                  </a:cubicBezTo>
                  <a:cubicBezTo>
                    <a:pt x="187" y="835"/>
                    <a:pt x="186" y="839"/>
                    <a:pt x="185" y="841"/>
                  </a:cubicBezTo>
                  <a:cubicBezTo>
                    <a:pt x="184" y="844"/>
                    <a:pt x="184" y="847"/>
                    <a:pt x="183" y="849"/>
                  </a:cubicBezTo>
                  <a:cubicBezTo>
                    <a:pt x="190" y="824"/>
                    <a:pt x="198" y="801"/>
                    <a:pt x="206" y="780"/>
                  </a:cubicBezTo>
                  <a:cubicBezTo>
                    <a:pt x="215" y="758"/>
                    <a:pt x="224" y="736"/>
                    <a:pt x="235" y="713"/>
                  </a:cubicBezTo>
                  <a:cubicBezTo>
                    <a:pt x="226" y="707"/>
                    <a:pt x="226" y="707"/>
                    <a:pt x="226" y="707"/>
                  </a:cubicBezTo>
                  <a:cubicBezTo>
                    <a:pt x="219" y="723"/>
                    <a:pt x="219" y="723"/>
                    <a:pt x="219" y="723"/>
                  </a:cubicBezTo>
                  <a:cubicBezTo>
                    <a:pt x="215" y="720"/>
                    <a:pt x="206" y="715"/>
                    <a:pt x="202" y="712"/>
                  </a:cubicBezTo>
                  <a:cubicBezTo>
                    <a:pt x="206" y="701"/>
                    <a:pt x="211" y="688"/>
                    <a:pt x="217" y="675"/>
                  </a:cubicBezTo>
                  <a:cubicBezTo>
                    <a:pt x="218" y="671"/>
                    <a:pt x="220" y="668"/>
                    <a:pt x="221" y="664"/>
                  </a:cubicBezTo>
                  <a:cubicBezTo>
                    <a:pt x="223" y="661"/>
                    <a:pt x="224" y="657"/>
                    <a:pt x="226" y="654"/>
                  </a:cubicBezTo>
                  <a:cubicBezTo>
                    <a:pt x="229" y="647"/>
                    <a:pt x="232" y="640"/>
                    <a:pt x="234" y="634"/>
                  </a:cubicBezTo>
                  <a:cubicBezTo>
                    <a:pt x="237" y="628"/>
                    <a:pt x="239" y="621"/>
                    <a:pt x="240" y="616"/>
                  </a:cubicBezTo>
                  <a:cubicBezTo>
                    <a:pt x="242" y="610"/>
                    <a:pt x="242" y="605"/>
                    <a:pt x="242" y="601"/>
                  </a:cubicBezTo>
                  <a:cubicBezTo>
                    <a:pt x="242" y="592"/>
                    <a:pt x="238" y="585"/>
                    <a:pt x="229" y="584"/>
                  </a:cubicBezTo>
                  <a:cubicBezTo>
                    <a:pt x="220" y="599"/>
                    <a:pt x="220" y="599"/>
                    <a:pt x="220" y="599"/>
                  </a:cubicBezTo>
                  <a:cubicBezTo>
                    <a:pt x="216" y="596"/>
                    <a:pt x="208" y="590"/>
                    <a:pt x="208" y="590"/>
                  </a:cubicBezTo>
                  <a:cubicBezTo>
                    <a:pt x="203" y="597"/>
                    <a:pt x="197" y="604"/>
                    <a:pt x="191" y="612"/>
                  </a:cubicBezTo>
                  <a:cubicBezTo>
                    <a:pt x="186" y="619"/>
                    <a:pt x="180" y="628"/>
                    <a:pt x="174" y="636"/>
                  </a:cubicBezTo>
                  <a:cubicBezTo>
                    <a:pt x="163" y="652"/>
                    <a:pt x="153" y="669"/>
                    <a:pt x="143" y="684"/>
                  </a:cubicBezTo>
                  <a:cubicBezTo>
                    <a:pt x="143" y="684"/>
                    <a:pt x="135" y="679"/>
                    <a:pt x="130" y="676"/>
                  </a:cubicBezTo>
                  <a:cubicBezTo>
                    <a:pt x="134" y="667"/>
                    <a:pt x="138" y="659"/>
                    <a:pt x="142" y="651"/>
                  </a:cubicBezTo>
                  <a:cubicBezTo>
                    <a:pt x="139" y="657"/>
                    <a:pt x="136" y="662"/>
                    <a:pt x="132" y="665"/>
                  </a:cubicBezTo>
                  <a:cubicBezTo>
                    <a:pt x="129" y="669"/>
                    <a:pt x="126" y="672"/>
                    <a:pt x="123" y="673"/>
                  </a:cubicBezTo>
                  <a:cubicBezTo>
                    <a:pt x="116" y="677"/>
                    <a:pt x="110" y="679"/>
                    <a:pt x="106" y="682"/>
                  </a:cubicBezTo>
                  <a:cubicBezTo>
                    <a:pt x="99" y="686"/>
                    <a:pt x="93" y="692"/>
                    <a:pt x="87" y="702"/>
                  </a:cubicBezTo>
                  <a:cubicBezTo>
                    <a:pt x="82" y="711"/>
                    <a:pt x="76" y="722"/>
                    <a:pt x="72" y="735"/>
                  </a:cubicBezTo>
                  <a:cubicBezTo>
                    <a:pt x="62" y="761"/>
                    <a:pt x="54" y="791"/>
                    <a:pt x="45" y="819"/>
                  </a:cubicBezTo>
                  <a:cubicBezTo>
                    <a:pt x="42" y="828"/>
                    <a:pt x="33" y="824"/>
                    <a:pt x="29" y="822"/>
                  </a:cubicBezTo>
                  <a:cubicBezTo>
                    <a:pt x="28" y="832"/>
                    <a:pt x="26" y="841"/>
                    <a:pt x="24" y="850"/>
                  </a:cubicBezTo>
                  <a:cubicBezTo>
                    <a:pt x="22" y="859"/>
                    <a:pt x="19" y="867"/>
                    <a:pt x="17" y="876"/>
                  </a:cubicBezTo>
                  <a:cubicBezTo>
                    <a:pt x="14" y="884"/>
                    <a:pt x="11" y="892"/>
                    <a:pt x="8" y="901"/>
                  </a:cubicBezTo>
                  <a:cubicBezTo>
                    <a:pt x="6" y="910"/>
                    <a:pt x="3" y="919"/>
                    <a:pt x="0" y="929"/>
                  </a:cubicBezTo>
                  <a:cubicBezTo>
                    <a:pt x="2" y="886"/>
                    <a:pt x="8" y="844"/>
                    <a:pt x="18" y="805"/>
                  </a:cubicBezTo>
                  <a:cubicBezTo>
                    <a:pt x="27" y="766"/>
                    <a:pt x="40" y="729"/>
                    <a:pt x="54" y="694"/>
                  </a:cubicBezTo>
                  <a:cubicBezTo>
                    <a:pt x="68" y="658"/>
                    <a:pt x="84" y="624"/>
                    <a:pt x="100" y="590"/>
                  </a:cubicBezTo>
                  <a:cubicBezTo>
                    <a:pt x="115" y="556"/>
                    <a:pt x="131" y="522"/>
                    <a:pt x="145" y="487"/>
                  </a:cubicBezTo>
                  <a:cubicBezTo>
                    <a:pt x="155" y="471"/>
                    <a:pt x="138" y="469"/>
                    <a:pt x="148" y="454"/>
                  </a:cubicBezTo>
                  <a:cubicBezTo>
                    <a:pt x="153" y="446"/>
                    <a:pt x="158" y="439"/>
                    <a:pt x="163" y="431"/>
                  </a:cubicBezTo>
                  <a:cubicBezTo>
                    <a:pt x="150" y="432"/>
                    <a:pt x="147" y="418"/>
                    <a:pt x="152" y="411"/>
                  </a:cubicBezTo>
                  <a:cubicBezTo>
                    <a:pt x="171" y="373"/>
                    <a:pt x="194" y="335"/>
                    <a:pt x="219" y="302"/>
                  </a:cubicBezTo>
                  <a:cubicBezTo>
                    <a:pt x="245" y="269"/>
                    <a:pt x="274" y="241"/>
                    <a:pt x="306" y="222"/>
                  </a:cubicBezTo>
                  <a:cubicBezTo>
                    <a:pt x="328" y="206"/>
                    <a:pt x="351" y="191"/>
                    <a:pt x="376" y="166"/>
                  </a:cubicBezTo>
                  <a:cubicBezTo>
                    <a:pt x="373" y="163"/>
                    <a:pt x="373" y="163"/>
                    <a:pt x="369" y="159"/>
                  </a:cubicBezTo>
                  <a:cubicBezTo>
                    <a:pt x="376" y="166"/>
                    <a:pt x="382" y="147"/>
                    <a:pt x="392" y="144"/>
                  </a:cubicBezTo>
                  <a:cubicBezTo>
                    <a:pt x="396" y="148"/>
                    <a:pt x="396" y="148"/>
                    <a:pt x="399" y="152"/>
                  </a:cubicBezTo>
                  <a:cubicBezTo>
                    <a:pt x="403" y="156"/>
                    <a:pt x="409" y="150"/>
                    <a:pt x="416" y="144"/>
                  </a:cubicBezTo>
                  <a:cubicBezTo>
                    <a:pt x="419" y="147"/>
                    <a:pt x="419" y="147"/>
                    <a:pt x="423" y="151"/>
                  </a:cubicBezTo>
                  <a:cubicBezTo>
                    <a:pt x="432" y="136"/>
                    <a:pt x="453" y="132"/>
                    <a:pt x="459" y="112"/>
                  </a:cubicBezTo>
                  <a:cubicBezTo>
                    <a:pt x="462" y="116"/>
                    <a:pt x="462" y="116"/>
                    <a:pt x="466" y="120"/>
                  </a:cubicBezTo>
                  <a:cubicBezTo>
                    <a:pt x="469" y="111"/>
                    <a:pt x="489" y="107"/>
                    <a:pt x="489" y="94"/>
                  </a:cubicBezTo>
                  <a:cubicBezTo>
                    <a:pt x="493" y="97"/>
                    <a:pt x="493" y="97"/>
                    <a:pt x="496" y="101"/>
                  </a:cubicBezTo>
                  <a:cubicBezTo>
                    <a:pt x="493" y="97"/>
                    <a:pt x="489" y="94"/>
                    <a:pt x="496" y="88"/>
                  </a:cubicBezTo>
                  <a:cubicBezTo>
                    <a:pt x="506" y="80"/>
                    <a:pt x="512" y="73"/>
                    <a:pt x="516" y="69"/>
                  </a:cubicBezTo>
                  <a:cubicBezTo>
                    <a:pt x="519" y="64"/>
                    <a:pt x="520" y="62"/>
                    <a:pt x="520" y="62"/>
                  </a:cubicBezTo>
                  <a:cubicBezTo>
                    <a:pt x="530" y="54"/>
                    <a:pt x="547" y="43"/>
                    <a:pt x="561" y="34"/>
                  </a:cubicBezTo>
                  <a:cubicBezTo>
                    <a:pt x="576" y="26"/>
                    <a:pt x="588" y="20"/>
                    <a:pt x="590" y="22"/>
                  </a:cubicBezTo>
                  <a:cubicBezTo>
                    <a:pt x="601" y="7"/>
                    <a:pt x="618" y="14"/>
                    <a:pt x="629" y="0"/>
                  </a:cubicBezTo>
                  <a:cubicBezTo>
                    <a:pt x="639" y="12"/>
                    <a:pt x="634" y="34"/>
                    <a:pt x="655" y="32"/>
                  </a:cubicBezTo>
                  <a:cubicBezTo>
                    <a:pt x="674" y="28"/>
                    <a:pt x="712" y="30"/>
                    <a:pt x="744" y="37"/>
                  </a:cubicBezTo>
                  <a:cubicBezTo>
                    <a:pt x="752" y="39"/>
                    <a:pt x="759" y="41"/>
                    <a:pt x="766" y="43"/>
                  </a:cubicBezTo>
                  <a:cubicBezTo>
                    <a:pt x="770" y="45"/>
                    <a:pt x="773" y="46"/>
                    <a:pt x="776" y="47"/>
                  </a:cubicBezTo>
                  <a:cubicBezTo>
                    <a:pt x="777" y="47"/>
                    <a:pt x="777" y="48"/>
                    <a:pt x="778" y="48"/>
                  </a:cubicBezTo>
                  <a:cubicBezTo>
                    <a:pt x="778" y="48"/>
                    <a:pt x="779" y="48"/>
                    <a:pt x="779" y="48"/>
                  </a:cubicBezTo>
                  <a:cubicBezTo>
                    <a:pt x="779" y="49"/>
                    <a:pt x="780" y="49"/>
                    <a:pt x="780" y="49"/>
                  </a:cubicBezTo>
                  <a:cubicBezTo>
                    <a:pt x="781" y="50"/>
                    <a:pt x="783" y="50"/>
                    <a:pt x="784" y="51"/>
                  </a:cubicBezTo>
                  <a:cubicBezTo>
                    <a:pt x="793" y="57"/>
                    <a:pt x="798" y="63"/>
                    <a:pt x="794" y="69"/>
                  </a:cubicBezTo>
                  <a:cubicBezTo>
                    <a:pt x="793" y="75"/>
                    <a:pt x="787" y="91"/>
                    <a:pt x="781" y="107"/>
                  </a:cubicBezTo>
                  <a:cubicBezTo>
                    <a:pt x="775" y="123"/>
                    <a:pt x="770" y="140"/>
                    <a:pt x="769" y="146"/>
                  </a:cubicBezTo>
                  <a:cubicBezTo>
                    <a:pt x="766" y="148"/>
                    <a:pt x="766" y="161"/>
                    <a:pt x="768" y="175"/>
                  </a:cubicBezTo>
                  <a:cubicBezTo>
                    <a:pt x="770" y="189"/>
                    <a:pt x="775" y="205"/>
                    <a:pt x="781" y="212"/>
                  </a:cubicBezTo>
                  <a:cubicBezTo>
                    <a:pt x="775" y="217"/>
                    <a:pt x="768" y="222"/>
                    <a:pt x="772" y="226"/>
                  </a:cubicBezTo>
                  <a:cubicBezTo>
                    <a:pt x="778" y="234"/>
                    <a:pt x="790" y="232"/>
                    <a:pt x="802" y="227"/>
                  </a:cubicBezTo>
                  <a:cubicBezTo>
                    <a:pt x="813" y="223"/>
                    <a:pt x="826" y="216"/>
                    <a:pt x="834" y="213"/>
                  </a:cubicBezTo>
                  <a:cubicBezTo>
                    <a:pt x="847" y="217"/>
                    <a:pt x="853" y="238"/>
                    <a:pt x="853" y="250"/>
                  </a:cubicBezTo>
                  <a:cubicBezTo>
                    <a:pt x="853" y="250"/>
                    <a:pt x="857" y="264"/>
                    <a:pt x="859" y="281"/>
                  </a:cubicBezTo>
                  <a:cubicBezTo>
                    <a:pt x="860" y="298"/>
                    <a:pt x="859" y="318"/>
                    <a:pt x="848" y="329"/>
                  </a:cubicBezTo>
                  <a:cubicBezTo>
                    <a:pt x="826" y="352"/>
                    <a:pt x="801" y="376"/>
                    <a:pt x="774" y="398"/>
                  </a:cubicBezTo>
                  <a:cubicBezTo>
                    <a:pt x="748" y="421"/>
                    <a:pt x="720" y="442"/>
                    <a:pt x="692" y="458"/>
                  </a:cubicBezTo>
                  <a:cubicBezTo>
                    <a:pt x="683" y="459"/>
                    <a:pt x="664" y="462"/>
                    <a:pt x="655" y="464"/>
                  </a:cubicBezTo>
                  <a:cubicBezTo>
                    <a:pt x="627" y="479"/>
                    <a:pt x="600" y="498"/>
                    <a:pt x="574" y="519"/>
                  </a:cubicBezTo>
                  <a:cubicBezTo>
                    <a:pt x="549" y="540"/>
                    <a:pt x="525" y="563"/>
                    <a:pt x="502" y="587"/>
                  </a:cubicBezTo>
                  <a:cubicBezTo>
                    <a:pt x="479" y="612"/>
                    <a:pt x="458" y="637"/>
                    <a:pt x="437" y="663"/>
                  </a:cubicBezTo>
                  <a:cubicBezTo>
                    <a:pt x="416" y="689"/>
                    <a:pt x="395" y="715"/>
                    <a:pt x="374" y="740"/>
                  </a:cubicBezTo>
                  <a:cubicBezTo>
                    <a:pt x="378" y="734"/>
                    <a:pt x="381" y="727"/>
                    <a:pt x="385" y="720"/>
                  </a:cubicBezTo>
                  <a:cubicBezTo>
                    <a:pt x="379" y="730"/>
                    <a:pt x="373" y="745"/>
                    <a:pt x="367" y="757"/>
                  </a:cubicBezTo>
                  <a:close/>
                </a:path>
              </a:pathLst>
            </a:custGeom>
            <a:gr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7" name="矩形 26"/>
            <p:cNvSpPr/>
            <p:nvPr/>
          </p:nvSpPr>
          <p:spPr>
            <a:xfrm>
              <a:off x="8059016" y="2522368"/>
              <a:ext cx="2268570" cy="646331"/>
            </a:xfrm>
            <a:prstGeom prst="rect">
              <a:avLst/>
            </a:prstGeom>
            <a:grpFill/>
          </p:spPr>
          <p:txBody>
            <a:bodyPr wrap="none">
              <a:spAutoFit/>
            </a:bodyPr>
            <a:lstStyle/>
            <a:p>
              <a:pPr algn="ctr"/>
              <a:r>
                <a:rPr lang="en-US" altLang="zh-CN" sz="3600" dirty="0">
                  <a:solidFill>
                    <a:schemeClr val="bg1"/>
                  </a:solidFill>
                  <a:latin typeface="Britannic Bold" panose="020B0903060703020204" pitchFamily="34" charset="0"/>
                  <a:cs typeface="+mn-ea"/>
                  <a:sym typeface="+mn-lt"/>
                </a:rPr>
                <a:t>OUR TEAM</a:t>
              </a:r>
              <a:endParaRPr lang="zh-CN" altLang="en-US" sz="3600" dirty="0">
                <a:solidFill>
                  <a:schemeClr val="bg1"/>
                </a:solidFill>
                <a:latin typeface="Britannic Bold" panose="020B0903060703020204" pitchFamily="34" charset="0"/>
                <a:cs typeface="+mn-ea"/>
                <a:sym typeface="+mn-lt"/>
              </a:endParaRPr>
            </a:p>
          </p:txBody>
        </p:sp>
      </p:grpSp>
      <p:sp>
        <p:nvSpPr>
          <p:cNvPr id="28" name="矩形 27"/>
          <p:cNvSpPr/>
          <p:nvPr/>
        </p:nvSpPr>
        <p:spPr>
          <a:xfrm>
            <a:off x="326802" y="315252"/>
            <a:ext cx="1620957" cy="523220"/>
          </a:xfrm>
          <a:prstGeom prst="rect">
            <a:avLst/>
          </a:prstGeom>
        </p:spPr>
        <p:txBody>
          <a:bodyPr wrap="none">
            <a:spAutoFit/>
          </a:bodyPr>
          <a:lstStyle/>
          <a:p>
            <a:r>
              <a:rPr lang="zh-CN" altLang="en-US" sz="2800" dirty="0">
                <a:solidFill>
                  <a:srgbClr val="2164B0"/>
                </a:solidFill>
                <a:cs typeface="+mn-ea"/>
                <a:sym typeface="+mn-lt"/>
              </a:rPr>
              <a:t>关</a:t>
            </a:r>
            <a:r>
              <a:rPr lang="zh-CN" altLang="en-US" sz="2800" dirty="0">
                <a:solidFill>
                  <a:srgbClr val="2064AF"/>
                </a:solidFill>
                <a:cs typeface="+mn-ea"/>
                <a:sym typeface="+mn-lt"/>
              </a:rPr>
              <a:t>于团队</a:t>
            </a:r>
          </a:p>
        </p:txBody>
      </p:sp>
      <p:sp>
        <p:nvSpPr>
          <p:cNvPr id="29" name="Line"/>
          <p:cNvSpPr/>
          <p:nvPr/>
        </p:nvSpPr>
        <p:spPr>
          <a:xfrm>
            <a:off x="405798" y="890588"/>
            <a:ext cx="1462966"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30" name="矩形 29"/>
          <p:cNvSpPr/>
          <p:nvPr/>
        </p:nvSpPr>
        <p:spPr>
          <a:xfrm>
            <a:off x="770839" y="1521218"/>
            <a:ext cx="6388717" cy="584775"/>
          </a:xfrm>
          <a:prstGeom prst="rect">
            <a:avLst/>
          </a:prstGeom>
        </p:spPr>
        <p:txBody>
          <a:bodyPr wrap="square">
            <a:spAutoFit/>
          </a:bodyPr>
          <a:lstStyle/>
          <a:p>
            <a:r>
              <a:rPr lang="zh-CN" altLang="en-US" sz="1600" dirty="0">
                <a:solidFill>
                  <a:srgbClr val="2064AF"/>
                </a:solidFill>
                <a:cs typeface="+mn-ea"/>
                <a:sym typeface="+mn-lt"/>
              </a:rPr>
              <a:t>优维的核心团队是由腾讯、阿里、网易的运维专家组成，具有</a:t>
            </a:r>
            <a:r>
              <a:rPr lang="en-US" altLang="zh-CN" sz="1600" dirty="0">
                <a:solidFill>
                  <a:srgbClr val="2064AF"/>
                </a:solidFill>
                <a:cs typeface="+mn-ea"/>
                <a:sym typeface="+mn-lt"/>
              </a:rPr>
              <a:t>10</a:t>
            </a:r>
            <a:r>
              <a:rPr lang="zh-CN" altLang="en-US" sz="1600" dirty="0">
                <a:solidFill>
                  <a:srgbClr val="2064AF"/>
                </a:solidFill>
                <a:cs typeface="+mn-ea"/>
                <a:sym typeface="+mn-lt"/>
              </a:rPr>
              <a:t>年的海量运维和服务运维经验，丰富的运维开发经验。</a:t>
            </a:r>
          </a:p>
        </p:txBody>
      </p:sp>
      <p:sp>
        <p:nvSpPr>
          <p:cNvPr id="31" name="优维科技CTO黎明，中国最大的运维管理平台织云设计者"/>
          <p:cNvSpPr/>
          <p:nvPr/>
        </p:nvSpPr>
        <p:spPr>
          <a:xfrm>
            <a:off x="770840" y="3540636"/>
            <a:ext cx="4995480"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lgn="l">
              <a:buClr>
                <a:srgbClr val="438FD9"/>
              </a:buClr>
              <a:buSzPct val="100000"/>
              <a:buChar char="✤"/>
              <a:defRPr sz="2300"/>
            </a:lvl1pPr>
          </a:lstStyle>
          <a:p>
            <a:pPr>
              <a:buClr>
                <a:srgbClr val="FCB129"/>
              </a:buClr>
              <a:buFont typeface="Wingdings" panose="05000000000000000000" pitchFamily="2" charset="2"/>
              <a:buChar char="Ø"/>
            </a:pPr>
            <a:r>
              <a:rPr sz="1400" dirty="0" err="1">
                <a:solidFill>
                  <a:srgbClr val="2064AF"/>
                </a:solidFill>
                <a:cs typeface="+mn-ea"/>
                <a:sym typeface="+mn-lt"/>
              </a:rPr>
              <a:t>优维科技CTO黎明，中国最大的运维管理平台织云设计者</a:t>
            </a:r>
            <a:endParaRPr sz="1400" dirty="0">
              <a:solidFill>
                <a:srgbClr val="2064AF"/>
              </a:solidFill>
              <a:cs typeface="+mn-ea"/>
              <a:sym typeface="+mn-lt"/>
            </a:endParaRPr>
          </a:p>
        </p:txBody>
      </p:sp>
      <p:sp>
        <p:nvSpPr>
          <p:cNvPr id="32" name="优维科技CEO，中国开放运维联盟发起人，”精益运维”理论提出者…"/>
          <p:cNvSpPr/>
          <p:nvPr/>
        </p:nvSpPr>
        <p:spPr>
          <a:xfrm>
            <a:off x="770840" y="2652296"/>
            <a:ext cx="5008491" cy="74892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345722" indent="-345722" algn="l">
              <a:buClr>
                <a:srgbClr val="FCB129"/>
              </a:buClr>
              <a:buSzPct val="100000"/>
              <a:buFont typeface="Wingdings" panose="05000000000000000000" pitchFamily="2" charset="2"/>
              <a:buChar char="Ø"/>
              <a:defRPr sz="2300"/>
            </a:pPr>
            <a:r>
              <a:rPr sz="1400" dirty="0" err="1">
                <a:solidFill>
                  <a:srgbClr val="2064AF"/>
                </a:solidFill>
                <a:cs typeface="+mn-ea"/>
                <a:sym typeface="+mn-lt"/>
              </a:rPr>
              <a:t>优维科技CEO，中国开放运维联盟发起人</a:t>
            </a:r>
            <a:r>
              <a:rPr sz="1400" dirty="0">
                <a:solidFill>
                  <a:srgbClr val="2064AF"/>
                </a:solidFill>
                <a:cs typeface="+mn-ea"/>
                <a:sym typeface="+mn-lt"/>
              </a:rPr>
              <a:t>，”</a:t>
            </a:r>
            <a:r>
              <a:rPr sz="1400" dirty="0" err="1">
                <a:solidFill>
                  <a:srgbClr val="2064AF"/>
                </a:solidFill>
                <a:cs typeface="+mn-ea"/>
                <a:sym typeface="+mn-lt"/>
              </a:rPr>
              <a:t>精益运维”理论提出者</a:t>
            </a:r>
            <a:r>
              <a:rPr lang="zh-CN" altLang="en-US" sz="1400" dirty="0" err="1">
                <a:solidFill>
                  <a:srgbClr val="2064AF"/>
                </a:solidFill>
                <a:cs typeface="+mn-ea"/>
                <a:sym typeface="+mn-lt"/>
              </a:rPr>
              <a:t>，</a:t>
            </a:r>
            <a:r>
              <a:rPr sz="1400" dirty="0" err="1">
                <a:solidFill>
                  <a:srgbClr val="2064AF"/>
                </a:solidFill>
                <a:cs typeface="+mn-ea"/>
                <a:sym typeface="+mn-lt"/>
              </a:rPr>
              <a:t>中国第一批DevOps</a:t>
            </a:r>
            <a:r>
              <a:rPr sz="1400" dirty="0">
                <a:solidFill>
                  <a:srgbClr val="2064AF"/>
                </a:solidFill>
                <a:cs typeface="+mn-ea"/>
                <a:sym typeface="+mn-lt"/>
              </a:rPr>
              <a:t> </a:t>
            </a:r>
            <a:r>
              <a:rPr sz="1400" dirty="0" err="1">
                <a:solidFill>
                  <a:srgbClr val="2064AF"/>
                </a:solidFill>
                <a:cs typeface="+mn-ea"/>
                <a:sym typeface="+mn-lt"/>
              </a:rPr>
              <a:t>Master授权讲师，持续交付专家</a:t>
            </a:r>
            <a:endParaRPr sz="1400" dirty="0">
              <a:solidFill>
                <a:srgbClr val="2064AF"/>
              </a:solidFill>
              <a:cs typeface="+mn-ea"/>
              <a:sym typeface="+mn-lt"/>
            </a:endParaRPr>
          </a:p>
        </p:txBody>
      </p:sp>
      <p:sp>
        <p:nvSpPr>
          <p:cNvPr id="33" name="公司85%是研发，坚持技术与产品驱动，最佳实践落地"/>
          <p:cNvSpPr/>
          <p:nvPr/>
        </p:nvSpPr>
        <p:spPr>
          <a:xfrm>
            <a:off x="777345" y="4577638"/>
            <a:ext cx="4995480"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lgn="l">
              <a:buClr>
                <a:srgbClr val="438FD9"/>
              </a:buClr>
              <a:buSzPct val="100000"/>
              <a:buChar char="✤"/>
              <a:defRPr sz="2300"/>
            </a:lvl1pPr>
          </a:lstStyle>
          <a:p>
            <a:pPr>
              <a:buClr>
                <a:srgbClr val="FCB129"/>
              </a:buClr>
              <a:buFont typeface="Wingdings" panose="05000000000000000000" pitchFamily="2" charset="2"/>
              <a:buChar char="Ø"/>
            </a:pPr>
            <a:r>
              <a:rPr sz="1400" dirty="0">
                <a:solidFill>
                  <a:srgbClr val="2064AF"/>
                </a:solidFill>
                <a:cs typeface="+mn-ea"/>
                <a:sym typeface="+mn-lt"/>
              </a:rPr>
              <a:t>公司85%是研发，坚持技术与产品驱动，最佳实践落地</a:t>
            </a:r>
          </a:p>
        </p:txBody>
      </p:sp>
      <p:sp>
        <p:nvSpPr>
          <p:cNvPr id="34" name="矩形 33"/>
          <p:cNvSpPr/>
          <p:nvPr/>
        </p:nvSpPr>
        <p:spPr>
          <a:xfrm>
            <a:off x="770840" y="4970149"/>
            <a:ext cx="4995480" cy="830997"/>
          </a:xfrm>
          <a:prstGeom prst="rect">
            <a:avLst/>
          </a:prstGeom>
        </p:spPr>
        <p:txBody>
          <a:bodyPr wrap="square">
            <a:spAutoFit/>
          </a:bodyPr>
          <a:lstStyle/>
          <a:p>
            <a:r>
              <a:rPr lang="zh-CN" altLang="en-US" sz="1600" dirty="0">
                <a:solidFill>
                  <a:srgbClr val="2064AF"/>
                </a:solidFill>
                <a:cs typeface="+mn-ea"/>
                <a:sym typeface="+mn-lt"/>
              </a:rPr>
              <a:t>我们坚持</a:t>
            </a:r>
            <a:r>
              <a:rPr lang="en-US" altLang="zh-CN" sz="1600" dirty="0">
                <a:solidFill>
                  <a:srgbClr val="2064AF"/>
                </a:solidFill>
                <a:cs typeface="+mn-ea"/>
                <a:sym typeface="+mn-lt"/>
              </a:rPr>
              <a:t>IT</a:t>
            </a:r>
            <a:r>
              <a:rPr lang="zh-CN" altLang="en-US" sz="1600" dirty="0">
                <a:solidFill>
                  <a:srgbClr val="2064AF"/>
                </a:solidFill>
                <a:cs typeface="+mn-ea"/>
                <a:sym typeface="+mn-lt"/>
              </a:rPr>
              <a:t>管理过程</a:t>
            </a:r>
            <a:r>
              <a:rPr lang="en-US" altLang="zh-CN" sz="1600" dirty="0">
                <a:solidFill>
                  <a:srgbClr val="2064AF"/>
                </a:solidFill>
                <a:cs typeface="+mn-ea"/>
                <a:sym typeface="+mn-lt"/>
              </a:rPr>
              <a:t>ERP</a:t>
            </a:r>
            <a:r>
              <a:rPr lang="zh-CN" altLang="en-US" sz="1600" dirty="0">
                <a:solidFill>
                  <a:srgbClr val="2064AF"/>
                </a:solidFill>
                <a:cs typeface="+mn-ea"/>
                <a:sym typeface="+mn-lt"/>
              </a:rPr>
              <a:t>产品化，提升所有企业的</a:t>
            </a:r>
            <a:r>
              <a:rPr lang="en-US" altLang="zh-CN" sz="1600" dirty="0">
                <a:solidFill>
                  <a:srgbClr val="2064AF"/>
                </a:solidFill>
                <a:cs typeface="+mn-ea"/>
                <a:sym typeface="+mn-lt"/>
              </a:rPr>
              <a:t>IT</a:t>
            </a:r>
            <a:r>
              <a:rPr lang="zh-CN" altLang="en-US" sz="1600" dirty="0">
                <a:solidFill>
                  <a:srgbClr val="2064AF"/>
                </a:solidFill>
                <a:cs typeface="+mn-ea"/>
                <a:sym typeface="+mn-lt"/>
              </a:rPr>
              <a:t>效能，驱动业务创新；坚持</a:t>
            </a:r>
            <a:r>
              <a:rPr lang="en-US" altLang="zh-CN" sz="1600" dirty="0">
                <a:solidFill>
                  <a:srgbClr val="2064AF"/>
                </a:solidFill>
                <a:cs typeface="+mn-ea"/>
                <a:sym typeface="+mn-lt"/>
              </a:rPr>
              <a:t>DevOps</a:t>
            </a:r>
            <a:r>
              <a:rPr lang="zh-CN" altLang="en-US" sz="1600" dirty="0">
                <a:solidFill>
                  <a:srgbClr val="2064AF"/>
                </a:solidFill>
                <a:cs typeface="+mn-ea"/>
                <a:sym typeface="+mn-lt"/>
              </a:rPr>
              <a:t>理念，带着“重新定义运维”的使命，做中国最好的</a:t>
            </a:r>
            <a:r>
              <a:rPr lang="en-US" altLang="zh-CN" sz="1600" dirty="0">
                <a:solidFill>
                  <a:srgbClr val="2064AF"/>
                </a:solidFill>
                <a:cs typeface="+mn-ea"/>
                <a:sym typeface="+mn-lt"/>
              </a:rPr>
              <a:t>IT</a:t>
            </a:r>
            <a:r>
              <a:rPr lang="zh-CN" altLang="en-US" sz="1600" dirty="0">
                <a:solidFill>
                  <a:srgbClr val="2064AF"/>
                </a:solidFill>
                <a:cs typeface="+mn-ea"/>
                <a:sym typeface="+mn-lt"/>
              </a:rPr>
              <a:t>运维服务厂商。</a:t>
            </a:r>
          </a:p>
        </p:txBody>
      </p:sp>
      <p:sp>
        <p:nvSpPr>
          <p:cNvPr id="12" name="公司85%是研发，坚持技术与产品驱动，最佳实践落地"/>
          <p:cNvSpPr/>
          <p:nvPr/>
        </p:nvSpPr>
        <p:spPr>
          <a:xfrm>
            <a:off x="770840" y="4077654"/>
            <a:ext cx="4995480" cy="3180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lgn="l">
              <a:buClr>
                <a:srgbClr val="438FD9"/>
              </a:buClr>
              <a:buSzPct val="100000"/>
              <a:buChar char="✤"/>
              <a:defRPr sz="2300"/>
            </a:lvl1pPr>
          </a:lstStyle>
          <a:p>
            <a:pPr>
              <a:buClr>
                <a:srgbClr val="FCB129"/>
              </a:buClr>
              <a:buFont typeface="Wingdings" panose="05000000000000000000" pitchFamily="2" charset="2"/>
              <a:buChar char="Ø"/>
            </a:pPr>
            <a:r>
              <a:rPr lang="zh-CN" altLang="en-US" sz="1400" dirty="0">
                <a:solidFill>
                  <a:srgbClr val="2064AF"/>
                </a:solidFill>
                <a:cs typeface="+mn-ea"/>
                <a:sym typeface="+mn-lt"/>
              </a:rPr>
              <a:t>公司两名</a:t>
            </a:r>
            <a:r>
              <a:rPr lang="en-US" altLang="zh-CN" sz="1400" dirty="0">
                <a:solidFill>
                  <a:srgbClr val="2064AF"/>
                </a:solidFill>
                <a:cs typeface="+mn-ea"/>
                <a:sym typeface="+mn-lt"/>
              </a:rPr>
              <a:t>DevOps Master</a:t>
            </a:r>
            <a:r>
              <a:rPr lang="zh-CN" altLang="en-US" sz="1400" dirty="0">
                <a:solidFill>
                  <a:srgbClr val="2064AF"/>
                </a:solidFill>
                <a:cs typeface="+mn-ea"/>
                <a:sym typeface="+mn-lt"/>
              </a:rPr>
              <a:t>专家；</a:t>
            </a:r>
            <a:r>
              <a:rPr lang="en-US" altLang="zh-CN" sz="1400" dirty="0">
                <a:solidFill>
                  <a:srgbClr val="2064AF"/>
                </a:solidFill>
                <a:cs typeface="+mn-ea"/>
                <a:sym typeface="+mn-lt"/>
              </a:rPr>
              <a:t>BAT T3</a:t>
            </a:r>
            <a:r>
              <a:rPr lang="zh-CN" altLang="en-US" sz="1400" dirty="0">
                <a:solidFill>
                  <a:srgbClr val="2064AF"/>
                </a:solidFill>
                <a:cs typeface="+mn-ea"/>
                <a:sym typeface="+mn-lt"/>
              </a:rPr>
              <a:t>级</a:t>
            </a:r>
            <a:r>
              <a:rPr lang="en-US" altLang="zh-CN" sz="1400" dirty="0">
                <a:solidFill>
                  <a:srgbClr val="2064AF"/>
                </a:solidFill>
                <a:cs typeface="+mn-ea"/>
                <a:sym typeface="+mn-lt"/>
              </a:rPr>
              <a:t>/P8</a:t>
            </a:r>
            <a:r>
              <a:rPr lang="zh-CN" altLang="en-US" sz="1400" dirty="0">
                <a:solidFill>
                  <a:srgbClr val="2064AF"/>
                </a:solidFill>
                <a:cs typeface="+mn-ea"/>
                <a:sym typeface="+mn-lt"/>
              </a:rPr>
              <a:t>级工程师 </a:t>
            </a:r>
            <a:r>
              <a:rPr lang="en-US" altLang="zh-CN" sz="1400" dirty="0">
                <a:solidFill>
                  <a:srgbClr val="2064AF"/>
                </a:solidFill>
                <a:cs typeface="+mn-ea"/>
                <a:sym typeface="+mn-lt"/>
              </a:rPr>
              <a:t>7</a:t>
            </a:r>
            <a:r>
              <a:rPr lang="zh-CN" altLang="en-US" sz="1400">
                <a:solidFill>
                  <a:srgbClr val="2064AF"/>
                </a:solidFill>
                <a:cs typeface="+mn-ea"/>
                <a:sym typeface="+mn-lt"/>
              </a:rPr>
              <a:t>人</a:t>
            </a:r>
            <a:endParaRPr sz="1400" dirty="0">
              <a:solidFill>
                <a:srgbClr val="2064AF"/>
              </a:solidFill>
              <a:cs typeface="+mn-ea"/>
              <a:sym typeface="+mn-lt"/>
            </a:endParaRPr>
          </a:p>
        </p:txBody>
      </p:sp>
    </p:spTree>
    <p:extLst>
      <p:ext uri="{BB962C8B-B14F-4D97-AF65-F5344CB8AC3E}">
        <p14:creationId xmlns:p14="http://schemas.microsoft.com/office/powerpoint/2010/main" val="2470619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064AF"/>
        </a:solidFill>
        <a:effectLst/>
      </p:bgPr>
    </p:bg>
    <p:spTree>
      <p:nvGrpSpPr>
        <p:cNvPr id="1" name=""/>
        <p:cNvGrpSpPr/>
        <p:nvPr/>
      </p:nvGrpSpPr>
      <p:grpSpPr>
        <a:xfrm>
          <a:off x="0" y="0"/>
          <a:ext cx="0" cy="0"/>
          <a:chOff x="0" y="0"/>
          <a:chExt cx="0" cy="0"/>
        </a:xfrm>
      </p:grpSpPr>
      <p:grpSp>
        <p:nvGrpSpPr>
          <p:cNvPr id="9" name="组合 8"/>
          <p:cNvGrpSpPr/>
          <p:nvPr/>
        </p:nvGrpSpPr>
        <p:grpSpPr>
          <a:xfrm>
            <a:off x="1345830" y="1456037"/>
            <a:ext cx="8341098" cy="4268786"/>
            <a:chOff x="812430" y="1208387"/>
            <a:chExt cx="8341098" cy="4268786"/>
          </a:xfrm>
        </p:grpSpPr>
        <p:grpSp>
          <p:nvGrpSpPr>
            <p:cNvPr id="8" name="组合 7"/>
            <p:cNvGrpSpPr/>
            <p:nvPr/>
          </p:nvGrpSpPr>
          <p:grpSpPr>
            <a:xfrm>
              <a:off x="4071634" y="2136850"/>
              <a:ext cx="5081894" cy="2093642"/>
              <a:chOff x="3509659" y="2003899"/>
              <a:chExt cx="5081894" cy="2093642"/>
            </a:xfrm>
          </p:grpSpPr>
          <p:sp>
            <p:nvSpPr>
              <p:cNvPr id="3" name="文本框 2"/>
              <p:cNvSpPr txBox="1"/>
              <p:nvPr/>
            </p:nvSpPr>
            <p:spPr>
              <a:xfrm>
                <a:off x="3509659" y="2003899"/>
                <a:ext cx="5081892" cy="1446550"/>
              </a:xfrm>
              <a:prstGeom prst="rect">
                <a:avLst/>
              </a:prstGeom>
              <a:noFill/>
            </p:spPr>
            <p:txBody>
              <a:bodyPr wrap="square" rtlCol="0">
                <a:spAutoFit/>
              </a:bodyPr>
              <a:lstStyle/>
              <a:p>
                <a:pPr algn="ctr"/>
                <a:r>
                  <a:rPr lang="en-US" altLang="zh-CN" sz="8800" b="1" dirty="0">
                    <a:solidFill>
                      <a:schemeClr val="bg1"/>
                    </a:solidFill>
                    <a:cs typeface="+mn-ea"/>
                    <a:sym typeface="+mn-lt"/>
                  </a:rPr>
                  <a:t>THANKS</a:t>
                </a:r>
                <a:endParaRPr lang="zh-CN" altLang="en-US" sz="8800" b="1" dirty="0">
                  <a:solidFill>
                    <a:schemeClr val="bg1"/>
                  </a:solidFill>
                  <a:cs typeface="+mn-ea"/>
                  <a:sym typeface="+mn-lt"/>
                </a:endParaRPr>
              </a:p>
            </p:txBody>
          </p:sp>
          <p:sp>
            <p:nvSpPr>
              <p:cNvPr id="4" name="圆角矩形 3"/>
              <p:cNvSpPr/>
              <p:nvPr/>
            </p:nvSpPr>
            <p:spPr>
              <a:xfrm>
                <a:off x="3509659" y="3449857"/>
                <a:ext cx="5081894" cy="647684"/>
              </a:xfrm>
              <a:prstGeom prst="roundRect">
                <a:avLst>
                  <a:gd name="adj" fmla="val 500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2064AF"/>
                    </a:solidFill>
                    <a:cs typeface="+mn-ea"/>
                    <a:sym typeface="+mn-lt"/>
                  </a:rPr>
                  <a:t>释放</a:t>
                </a:r>
                <a:r>
                  <a:rPr lang="en-US" altLang="zh-CN" sz="3200" dirty="0">
                    <a:solidFill>
                      <a:srgbClr val="2064AF"/>
                    </a:solidFill>
                    <a:cs typeface="+mn-ea"/>
                    <a:sym typeface="+mn-lt"/>
                  </a:rPr>
                  <a:t>DevOps</a:t>
                </a:r>
                <a:r>
                  <a:rPr lang="zh-CN" altLang="en-US" sz="3200" dirty="0">
                    <a:solidFill>
                      <a:srgbClr val="2064AF"/>
                    </a:solidFill>
                    <a:cs typeface="+mn-ea"/>
                    <a:sym typeface="+mn-lt"/>
                  </a:rPr>
                  <a:t>的无限价值</a:t>
                </a:r>
              </a:p>
            </p:txBody>
          </p:sp>
        </p:gr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430" y="1208387"/>
              <a:ext cx="4273306" cy="4268786"/>
            </a:xfrm>
            <a:prstGeom prst="rect">
              <a:avLst/>
            </a:prstGeom>
          </p:spPr>
        </p:pic>
      </p:grpSp>
    </p:spTree>
    <p:extLst>
      <p:ext uri="{BB962C8B-B14F-4D97-AF65-F5344CB8AC3E}">
        <p14:creationId xmlns:p14="http://schemas.microsoft.com/office/powerpoint/2010/main" val="659085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395168" y="1533427"/>
            <a:ext cx="2582944" cy="3783908"/>
            <a:chOff x="1357460" y="2419546"/>
            <a:chExt cx="1344892" cy="1970212"/>
          </a:xfrm>
        </p:grpSpPr>
        <p:sp>
          <p:nvSpPr>
            <p:cNvPr id="4" name="矩形 3"/>
            <p:cNvSpPr/>
            <p:nvPr/>
          </p:nvSpPr>
          <p:spPr>
            <a:xfrm>
              <a:off x="1357460" y="2419546"/>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1641836" y="2419546"/>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932496" y="2419546"/>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2223156" y="2419546"/>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2513816" y="2419546"/>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1357460" y="2716492"/>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1641836" y="2716492"/>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1932496" y="2716492"/>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2223156" y="2716492"/>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2513816" y="2716492"/>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18"/>
            <p:cNvSpPr/>
            <p:nvPr/>
          </p:nvSpPr>
          <p:spPr>
            <a:xfrm>
              <a:off x="1357460" y="3013438"/>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1641836" y="3013438"/>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1932496" y="3013438"/>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22"/>
            <p:cNvSpPr/>
            <p:nvPr/>
          </p:nvSpPr>
          <p:spPr>
            <a:xfrm>
              <a:off x="2223156" y="3013438"/>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p:cNvSpPr/>
            <p:nvPr/>
          </p:nvSpPr>
          <p:spPr>
            <a:xfrm>
              <a:off x="2513816" y="3013438"/>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24"/>
            <p:cNvSpPr/>
            <p:nvPr/>
          </p:nvSpPr>
          <p:spPr>
            <a:xfrm>
              <a:off x="1357460" y="3310384"/>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矩形 25"/>
            <p:cNvSpPr/>
            <p:nvPr/>
          </p:nvSpPr>
          <p:spPr>
            <a:xfrm>
              <a:off x="1641836" y="3310384"/>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矩形 26"/>
            <p:cNvSpPr/>
            <p:nvPr/>
          </p:nvSpPr>
          <p:spPr>
            <a:xfrm>
              <a:off x="1932496" y="3310384"/>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2223156" y="3310384"/>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2513816" y="3310384"/>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357460" y="3607330"/>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1641836" y="3607330"/>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1932496" y="3607330"/>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矩形 32"/>
            <p:cNvSpPr/>
            <p:nvPr/>
          </p:nvSpPr>
          <p:spPr>
            <a:xfrm>
              <a:off x="2223156" y="3607330"/>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2513816" y="3607330"/>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矩形 34"/>
            <p:cNvSpPr/>
            <p:nvPr/>
          </p:nvSpPr>
          <p:spPr>
            <a:xfrm>
              <a:off x="1357460" y="3904276"/>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矩形 35"/>
            <p:cNvSpPr/>
            <p:nvPr/>
          </p:nvSpPr>
          <p:spPr>
            <a:xfrm>
              <a:off x="1641836" y="3904276"/>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36"/>
            <p:cNvSpPr/>
            <p:nvPr/>
          </p:nvSpPr>
          <p:spPr>
            <a:xfrm>
              <a:off x="1932496" y="3904276"/>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p:cNvSpPr/>
            <p:nvPr/>
          </p:nvSpPr>
          <p:spPr>
            <a:xfrm>
              <a:off x="2223156" y="3904276"/>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p:cNvSpPr/>
            <p:nvPr/>
          </p:nvSpPr>
          <p:spPr>
            <a:xfrm>
              <a:off x="2513816" y="3904276"/>
              <a:ext cx="188536" cy="188536"/>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矩形 39"/>
            <p:cNvSpPr/>
            <p:nvPr/>
          </p:nvSpPr>
          <p:spPr>
            <a:xfrm>
              <a:off x="1357460" y="4201222"/>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矩形 40"/>
            <p:cNvSpPr/>
            <p:nvPr/>
          </p:nvSpPr>
          <p:spPr>
            <a:xfrm>
              <a:off x="1641836" y="4201222"/>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矩形 41"/>
            <p:cNvSpPr/>
            <p:nvPr/>
          </p:nvSpPr>
          <p:spPr>
            <a:xfrm>
              <a:off x="1932496" y="4201222"/>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矩形 42"/>
            <p:cNvSpPr/>
            <p:nvPr/>
          </p:nvSpPr>
          <p:spPr>
            <a:xfrm>
              <a:off x="2223156" y="4201222"/>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矩形 43"/>
            <p:cNvSpPr/>
            <p:nvPr/>
          </p:nvSpPr>
          <p:spPr>
            <a:xfrm>
              <a:off x="2513816" y="4201222"/>
              <a:ext cx="188536" cy="188536"/>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55" name="TextBox 18"/>
          <p:cNvSpPr txBox="1"/>
          <p:nvPr/>
        </p:nvSpPr>
        <p:spPr>
          <a:xfrm>
            <a:off x="4727891" y="2910357"/>
            <a:ext cx="6106645" cy="935778"/>
          </a:xfrm>
          <a:prstGeom prst="rect">
            <a:avLst/>
          </a:prstGeom>
          <a:noFill/>
        </p:spPr>
        <p:txBody>
          <a:bodyPr wrap="none" lIns="360000" tIns="0" rIns="0" bIns="0" anchor="ctr" anchorCtr="0">
            <a:noAutofit/>
          </a:bodyPr>
          <a:lstStyle/>
          <a:p>
            <a:r>
              <a:rPr lang="zh-CN" altLang="en-US" sz="4000" dirty="0">
                <a:solidFill>
                  <a:srgbClr val="2064AF"/>
                </a:solidFill>
                <a:cs typeface="+mn-ea"/>
                <a:sym typeface="+mn-lt"/>
              </a:rPr>
              <a:t>持续集成的前提准备</a:t>
            </a:r>
          </a:p>
        </p:txBody>
      </p:sp>
      <p:cxnSp>
        <p:nvCxnSpPr>
          <p:cNvPr id="56" name="直接连接符 55"/>
          <p:cNvCxnSpPr/>
          <p:nvPr/>
        </p:nvCxnSpPr>
        <p:spPr>
          <a:xfrm>
            <a:off x="5099901" y="3883843"/>
            <a:ext cx="5734635" cy="0"/>
          </a:xfrm>
          <a:prstGeom prst="line">
            <a:avLst/>
          </a:prstGeom>
          <a:ln w="12700">
            <a:gradFill flip="none" rotWithShape="1">
              <a:gsLst>
                <a:gs pos="100000">
                  <a:srgbClr val="2064AF"/>
                </a:gs>
                <a:gs pos="50000">
                  <a:srgbClr val="2064AF"/>
                </a:gs>
                <a:gs pos="0">
                  <a:schemeClr val="bg1">
                    <a:alpha val="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78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持续交付之应用交付收益"/>
          <p:cNvSpPr/>
          <p:nvPr/>
        </p:nvSpPr>
        <p:spPr>
          <a:xfrm>
            <a:off x="365125" y="285739"/>
            <a:ext cx="2319546"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持续集成概念</a:t>
            </a:r>
            <a:endParaRPr sz="2800" dirty="0">
              <a:solidFill>
                <a:srgbClr val="2164B0"/>
              </a:solidFill>
              <a:latin typeface="+mn-lt"/>
              <a:ea typeface="+mn-ea"/>
              <a:cs typeface="+mn-ea"/>
              <a:sym typeface="+mn-lt"/>
            </a:endParaRPr>
          </a:p>
        </p:txBody>
      </p:sp>
      <p:sp>
        <p:nvSpPr>
          <p:cNvPr id="112" name="Line"/>
          <p:cNvSpPr/>
          <p:nvPr/>
        </p:nvSpPr>
        <p:spPr>
          <a:xfrm>
            <a:off x="365125" y="819216"/>
            <a:ext cx="2767542" cy="1"/>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pic>
        <p:nvPicPr>
          <p:cNvPr id="7" name="图片 6">
            <a:extLst>
              <a:ext uri="{FF2B5EF4-FFF2-40B4-BE49-F238E27FC236}">
                <a16:creationId xmlns:a16="http://schemas.microsoft.com/office/drawing/2014/main" id="{A9DD0F4D-3C97-8B48-AEA0-1D85FA9358FD}"/>
              </a:ext>
            </a:extLst>
          </p:cNvPr>
          <p:cNvPicPr>
            <a:picLocks noChangeAspect="1"/>
          </p:cNvPicPr>
          <p:nvPr/>
        </p:nvPicPr>
        <p:blipFill>
          <a:blip r:embed="rId3"/>
          <a:stretch>
            <a:fillRect/>
          </a:stretch>
        </p:blipFill>
        <p:spPr>
          <a:xfrm>
            <a:off x="2230021" y="2912534"/>
            <a:ext cx="7620000" cy="3683000"/>
          </a:xfrm>
          <a:prstGeom prst="rect">
            <a:avLst/>
          </a:prstGeom>
        </p:spPr>
      </p:pic>
      <p:sp>
        <p:nvSpPr>
          <p:cNvPr id="13" name="矩形 12">
            <a:extLst>
              <a:ext uri="{FF2B5EF4-FFF2-40B4-BE49-F238E27FC236}">
                <a16:creationId xmlns:a16="http://schemas.microsoft.com/office/drawing/2014/main" id="{20C5E6D1-A34A-8046-A6ED-6352B91B1D8C}"/>
              </a:ext>
            </a:extLst>
          </p:cNvPr>
          <p:cNvSpPr/>
          <p:nvPr/>
        </p:nvSpPr>
        <p:spPr>
          <a:xfrm>
            <a:off x="396042" y="1090136"/>
            <a:ext cx="11287958" cy="1508105"/>
          </a:xfrm>
          <a:prstGeom prst="rect">
            <a:avLst/>
          </a:prstGeom>
        </p:spPr>
        <p:txBody>
          <a:bodyPr wrap="square">
            <a:spAutoFit/>
          </a:bodyPr>
          <a:lstStyle/>
          <a:p>
            <a:r>
              <a:rPr lang="en-US" altLang="zh-CN" dirty="0">
                <a:cs typeface="+mn-ea"/>
                <a:sym typeface="+mn-lt"/>
              </a:rPr>
              <a:t>“</a:t>
            </a:r>
            <a:r>
              <a:rPr lang="en" altLang="zh-CN" i="1" dirty="0"/>
              <a:t>Continuous Integration is </a:t>
            </a:r>
            <a:r>
              <a:rPr lang="en" altLang="zh-CN" b="1" i="1" dirty="0"/>
              <a:t>a software development practice</a:t>
            </a:r>
            <a:r>
              <a:rPr lang="en" altLang="zh-CN" i="1" dirty="0"/>
              <a:t> where members of a team </a:t>
            </a:r>
            <a:r>
              <a:rPr lang="en" altLang="zh-CN" b="1" i="1" dirty="0"/>
              <a:t>integrate their work frequently</a:t>
            </a:r>
            <a:r>
              <a:rPr lang="en" altLang="zh-CN" i="1" dirty="0"/>
              <a:t>, usually each person integrates at least daily - leading to multiple integrations per day. Each integration is verified by </a:t>
            </a:r>
            <a:r>
              <a:rPr lang="en" altLang="zh-CN" b="1" i="1" dirty="0"/>
              <a:t>an automated build (including test) </a:t>
            </a:r>
            <a:r>
              <a:rPr lang="en" altLang="zh-CN" i="1" dirty="0"/>
              <a:t>to detect integration errors as quickly as possible. Many teams find that this approach leads to significantly reduced integration problems and allows a team to develop cohesive software more rapidly. </a:t>
            </a:r>
            <a:r>
              <a:rPr lang="en-US" altLang="zh-CN" dirty="0">
                <a:cs typeface="+mn-ea"/>
                <a:sym typeface="+mn-lt"/>
              </a:rPr>
              <a:t>”</a:t>
            </a:r>
            <a:r>
              <a:rPr lang="zh-CN" altLang="en-US" dirty="0">
                <a:cs typeface="+mn-ea"/>
                <a:sym typeface="+mn-lt"/>
              </a:rPr>
              <a:t> </a:t>
            </a:r>
            <a:r>
              <a:rPr lang="en-US" altLang="zh-CN" dirty="0">
                <a:cs typeface="+mn-ea"/>
                <a:sym typeface="+mn-lt"/>
              </a:rPr>
              <a:t>–</a:t>
            </a:r>
            <a:r>
              <a:rPr lang="zh-CN" altLang="en-US" dirty="0">
                <a:cs typeface="+mn-ea"/>
                <a:sym typeface="+mn-lt"/>
              </a:rPr>
              <a:t> </a:t>
            </a:r>
            <a:r>
              <a:rPr lang="en-US" altLang="zh-CN" sz="2000" dirty="0">
                <a:cs typeface="+mn-ea"/>
                <a:sym typeface="+mn-lt"/>
              </a:rPr>
              <a:t>Martin</a:t>
            </a:r>
            <a:r>
              <a:rPr lang="zh-CN" altLang="en-US" sz="2000" dirty="0">
                <a:cs typeface="+mn-ea"/>
                <a:sym typeface="+mn-lt"/>
              </a:rPr>
              <a:t> </a:t>
            </a:r>
            <a:r>
              <a:rPr lang="en-US" altLang="zh-CN" sz="2000" dirty="0">
                <a:cs typeface="+mn-ea"/>
                <a:sym typeface="+mn-lt"/>
              </a:rPr>
              <a:t>Fowler</a:t>
            </a:r>
          </a:p>
        </p:txBody>
      </p:sp>
    </p:spTree>
    <p:extLst>
      <p:ext uri="{BB962C8B-B14F-4D97-AF65-F5344CB8AC3E}">
        <p14:creationId xmlns:p14="http://schemas.microsoft.com/office/powerpoint/2010/main" val="2526877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持续交付之应用交付收益"/>
          <p:cNvSpPr/>
          <p:nvPr/>
        </p:nvSpPr>
        <p:spPr>
          <a:xfrm>
            <a:off x="365125" y="285739"/>
            <a:ext cx="3395160"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a:t>
            </a:r>
            <a:r>
              <a:rPr lang="zh-Hans" altLang="en-US" sz="2800" dirty="0">
                <a:solidFill>
                  <a:srgbClr val="2164B0"/>
                </a:solidFill>
                <a:latin typeface="+mn-lt"/>
                <a:ea typeface="+mn-ea"/>
                <a:cs typeface="+mn-ea"/>
                <a:sym typeface="+mn-lt"/>
              </a:rPr>
              <a:t>成熟度模型</a:t>
            </a:r>
            <a:endParaRPr sz="2800" dirty="0">
              <a:solidFill>
                <a:srgbClr val="2164B0"/>
              </a:solidFill>
              <a:latin typeface="+mn-lt"/>
              <a:ea typeface="+mn-ea"/>
              <a:cs typeface="+mn-ea"/>
              <a:sym typeface="+mn-lt"/>
            </a:endParaRPr>
          </a:p>
        </p:txBody>
      </p:sp>
      <p:sp>
        <p:nvSpPr>
          <p:cNvPr id="112" name="Line"/>
          <p:cNvSpPr/>
          <p:nvPr/>
        </p:nvSpPr>
        <p:spPr>
          <a:xfrm flipV="1">
            <a:off x="396042" y="819218"/>
            <a:ext cx="3364243"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graphicFrame>
        <p:nvGraphicFramePr>
          <p:cNvPr id="3" name="表格 2">
            <a:extLst>
              <a:ext uri="{FF2B5EF4-FFF2-40B4-BE49-F238E27FC236}">
                <a16:creationId xmlns:a16="http://schemas.microsoft.com/office/drawing/2014/main" id="{EE3678F7-77C8-A744-B91C-CC96A4CC3AA6}"/>
              </a:ext>
            </a:extLst>
          </p:cNvPr>
          <p:cNvGraphicFramePr>
            <a:graphicFrameLocks noGrp="1"/>
          </p:cNvGraphicFramePr>
          <p:nvPr>
            <p:extLst>
              <p:ext uri="{D42A27DB-BD31-4B8C-83A1-F6EECF244321}">
                <p14:modId xmlns:p14="http://schemas.microsoft.com/office/powerpoint/2010/main" val="3773039438"/>
              </p:ext>
            </p:extLst>
          </p:nvPr>
        </p:nvGraphicFramePr>
        <p:xfrm>
          <a:off x="396042" y="1154243"/>
          <a:ext cx="11311276" cy="5358322"/>
        </p:xfrm>
        <a:graphic>
          <a:graphicData uri="http://schemas.openxmlformats.org/drawingml/2006/table">
            <a:tbl>
              <a:tblPr/>
              <a:tblGrid>
                <a:gridCol w="543558">
                  <a:extLst>
                    <a:ext uri="{9D8B030D-6E8A-4147-A177-3AD203B41FA5}">
                      <a16:colId xmlns:a16="http://schemas.microsoft.com/office/drawing/2014/main" val="2046494836"/>
                    </a:ext>
                  </a:extLst>
                </a:gridCol>
                <a:gridCol w="2174252">
                  <a:extLst>
                    <a:ext uri="{9D8B030D-6E8A-4147-A177-3AD203B41FA5}">
                      <a16:colId xmlns:a16="http://schemas.microsoft.com/office/drawing/2014/main" val="3206728643"/>
                    </a:ext>
                  </a:extLst>
                </a:gridCol>
                <a:gridCol w="2609031">
                  <a:extLst>
                    <a:ext uri="{9D8B030D-6E8A-4147-A177-3AD203B41FA5}">
                      <a16:colId xmlns:a16="http://schemas.microsoft.com/office/drawing/2014/main" val="3980199246"/>
                    </a:ext>
                  </a:extLst>
                </a:gridCol>
                <a:gridCol w="3680768">
                  <a:extLst>
                    <a:ext uri="{9D8B030D-6E8A-4147-A177-3AD203B41FA5}">
                      <a16:colId xmlns:a16="http://schemas.microsoft.com/office/drawing/2014/main" val="3456617992"/>
                    </a:ext>
                  </a:extLst>
                </a:gridCol>
                <a:gridCol w="2303667">
                  <a:extLst>
                    <a:ext uri="{9D8B030D-6E8A-4147-A177-3AD203B41FA5}">
                      <a16:colId xmlns:a16="http://schemas.microsoft.com/office/drawing/2014/main" val="905273184"/>
                    </a:ext>
                  </a:extLst>
                </a:gridCol>
              </a:tblGrid>
              <a:tr h="228855">
                <a:tc>
                  <a:txBody>
                    <a:bodyPr/>
                    <a:lstStyle/>
                    <a:p>
                      <a:pPr algn="ctr"/>
                      <a:r>
                        <a:rPr lang="zh-CN" altLang="en-US" sz="1800" b="1">
                          <a:solidFill>
                            <a:srgbClr val="000000"/>
                          </a:solidFill>
                          <a:effectLst/>
                          <a:latin typeface="SimSun" panose="02010600030101010101" pitchFamily="2" charset="-122"/>
                          <a:ea typeface="SimSun" panose="02010600030101010101" pitchFamily="2" charset="-122"/>
                        </a:rPr>
                        <a:t>级别</a:t>
                      </a:r>
                      <a:endParaRPr lang="zh-CN" altLang="en-US" sz="1800" b="1">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DC0BF"/>
                    </a:solidFill>
                  </a:tcPr>
                </a:tc>
                <a:tc>
                  <a:txBody>
                    <a:bodyPr/>
                    <a:lstStyle/>
                    <a:p>
                      <a:pPr algn="ctr"/>
                      <a:r>
                        <a:rPr lang="zh-CN" altLang="en-US" sz="1800" b="1">
                          <a:solidFill>
                            <a:srgbClr val="000000"/>
                          </a:solidFill>
                          <a:effectLst/>
                          <a:latin typeface="SimSun" panose="02010600030101010101" pitchFamily="2" charset="-122"/>
                          <a:ea typeface="SimSun" panose="02010600030101010101" pitchFamily="2" charset="-122"/>
                        </a:rPr>
                        <a:t>集成服务</a:t>
                      </a:r>
                      <a:endParaRPr lang="zh-CN" altLang="en-US" sz="1800" b="1">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DC0BF"/>
                    </a:solidFill>
                  </a:tcPr>
                </a:tc>
                <a:tc>
                  <a:txBody>
                    <a:bodyPr/>
                    <a:lstStyle/>
                    <a:p>
                      <a:pPr algn="ctr"/>
                      <a:r>
                        <a:rPr lang="zh-CN" altLang="en-US" sz="1800" b="1">
                          <a:solidFill>
                            <a:srgbClr val="000000"/>
                          </a:solidFill>
                          <a:effectLst/>
                          <a:latin typeface="SimSun" panose="02010600030101010101" pitchFamily="2" charset="-122"/>
                          <a:ea typeface="SimSun" panose="02010600030101010101" pitchFamily="2" charset="-122"/>
                        </a:rPr>
                        <a:t>集成频率</a:t>
                      </a:r>
                      <a:endParaRPr lang="zh-CN" altLang="en-US" sz="1800" b="1">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DC0BF"/>
                    </a:solidFill>
                  </a:tcPr>
                </a:tc>
                <a:tc>
                  <a:txBody>
                    <a:bodyPr/>
                    <a:lstStyle/>
                    <a:p>
                      <a:pPr algn="ctr"/>
                      <a:r>
                        <a:rPr lang="zh-CN" altLang="en-US" sz="1800" b="1">
                          <a:solidFill>
                            <a:srgbClr val="000000"/>
                          </a:solidFill>
                          <a:effectLst/>
                          <a:latin typeface="SimSun" panose="02010600030101010101" pitchFamily="2" charset="-122"/>
                          <a:ea typeface="SimSun" panose="02010600030101010101" pitchFamily="2" charset="-122"/>
                        </a:rPr>
                        <a:t>集成方式</a:t>
                      </a:r>
                      <a:endParaRPr lang="zh-CN" altLang="en-US" sz="1800" b="1">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DC0BF"/>
                    </a:solidFill>
                  </a:tcPr>
                </a:tc>
                <a:tc>
                  <a:txBody>
                    <a:bodyPr/>
                    <a:lstStyle/>
                    <a:p>
                      <a:pPr algn="ctr"/>
                      <a:r>
                        <a:rPr lang="zh-CN" altLang="en-US" sz="1800" b="1" dirty="0">
                          <a:solidFill>
                            <a:srgbClr val="000000"/>
                          </a:solidFill>
                          <a:effectLst/>
                          <a:latin typeface="SimSun" panose="02010600030101010101" pitchFamily="2" charset="-122"/>
                          <a:ea typeface="SimSun" panose="02010600030101010101" pitchFamily="2" charset="-122"/>
                        </a:rPr>
                        <a:t>反馈周期</a:t>
                      </a:r>
                      <a:endParaRPr lang="zh-CN" altLang="en-US" sz="1800" b="1"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DC0BF"/>
                    </a:solidFill>
                  </a:tcPr>
                </a:tc>
                <a:extLst>
                  <a:ext uri="{0D108BD9-81ED-4DB2-BD59-A6C34878D82A}">
                    <a16:rowId xmlns:a16="http://schemas.microsoft.com/office/drawing/2014/main" val="677221133"/>
                  </a:ext>
                </a:extLst>
              </a:tr>
              <a:tr h="888334">
                <a:tc>
                  <a:txBody>
                    <a:bodyPr/>
                    <a:lstStyle/>
                    <a:p>
                      <a:pPr algn="l"/>
                      <a:r>
                        <a:rPr lang="en-US" altLang="zh-CN" sz="1600" dirty="0">
                          <a:solidFill>
                            <a:srgbClr val="000000"/>
                          </a:solidFill>
                          <a:effectLst/>
                          <a:latin typeface="SimSun" panose="02010600030101010101" pitchFamily="2" charset="-122"/>
                          <a:ea typeface="SimSun" panose="02010600030101010101" pitchFamily="2" charset="-122"/>
                        </a:rPr>
                        <a:t>1</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2E4E3"/>
                    </a:solidFill>
                  </a:tcPr>
                </a:tc>
                <a:tc>
                  <a:txBody>
                    <a:bodyPr/>
                    <a:lstStyle/>
                    <a:p>
                      <a:r>
                        <a:rPr lang="zh-CN" altLang="en-US" sz="1600" dirty="0">
                          <a:solidFill>
                            <a:srgbClr val="000000"/>
                          </a:solidFill>
                          <a:effectLst/>
                          <a:latin typeface="SimSun" panose="02010600030101010101" pitchFamily="2" charset="-122"/>
                          <a:ea typeface="SimSun" panose="02010600030101010101" pitchFamily="2" charset="-122"/>
                        </a:rPr>
                        <a:t>没有搭建持续集成服务，团队成员缺乏对持续集成的理解 </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zh-CN" altLang="en-US" sz="1600" dirty="0">
                          <a:solidFill>
                            <a:srgbClr val="000000"/>
                          </a:solidFill>
                          <a:effectLst/>
                          <a:latin typeface="SimSun" panose="02010600030101010101" pitchFamily="2" charset="-122"/>
                          <a:ea typeface="SimSun" panose="02010600030101010101" pitchFamily="2" charset="-122"/>
                        </a:rPr>
                        <a:t>长期本地开发代码集成频率几周或者几月一次 </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zh-CN" altLang="en-US" sz="1600">
                          <a:solidFill>
                            <a:srgbClr val="000000"/>
                          </a:solidFill>
                          <a:effectLst/>
                          <a:latin typeface="SimSun" panose="02010600030101010101" pitchFamily="2" charset="-122"/>
                          <a:ea typeface="SimSun" panose="02010600030101010101" pitchFamily="2" charset="-122"/>
                        </a:rPr>
                        <a:t>代码集成作为软件交付流程中的一个独立阶段 </a:t>
                      </a:r>
                      <a:endParaRPr lang="zh-CN" altLang="en-US" sz="160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zh-CN" altLang="en-US" sz="1600" dirty="0">
                          <a:solidFill>
                            <a:srgbClr val="000000"/>
                          </a:solidFill>
                          <a:effectLst/>
                          <a:latin typeface="SimSun" panose="02010600030101010101" pitchFamily="2" charset="-122"/>
                          <a:ea typeface="SimSun" panose="02010600030101010101" pitchFamily="2" charset="-122"/>
                        </a:rPr>
                        <a:t>每次集成伴随大量的问题和冲突，集成期间主干分支长期不可用 </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646982"/>
                  </a:ext>
                </a:extLst>
              </a:tr>
              <a:tr h="888334">
                <a:tc>
                  <a:txBody>
                    <a:bodyPr/>
                    <a:lstStyle/>
                    <a:p>
                      <a:pPr algn="l"/>
                      <a:r>
                        <a:rPr lang="en-US" altLang="zh-CN" sz="1600" dirty="0">
                          <a:solidFill>
                            <a:srgbClr val="000000"/>
                          </a:solidFill>
                          <a:effectLst/>
                          <a:latin typeface="SimSun" panose="02010600030101010101" pitchFamily="2" charset="-122"/>
                          <a:ea typeface="SimSun" panose="02010600030101010101" pitchFamily="2" charset="-122"/>
                        </a:rPr>
                        <a:t>2</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2E4E3"/>
                    </a:solidFill>
                  </a:tcPr>
                </a:tc>
                <a:tc>
                  <a:txBody>
                    <a:bodyPr/>
                    <a:lstStyle/>
                    <a:p>
                      <a:r>
                        <a:rPr lang="zh-CN" altLang="en-US" sz="1600">
                          <a:solidFill>
                            <a:srgbClr val="000000"/>
                          </a:solidFill>
                          <a:effectLst/>
                          <a:latin typeface="SimSun" panose="02010600030101010101" pitchFamily="2" charset="-122"/>
                          <a:ea typeface="SimSun" panose="02010600030101010101" pitchFamily="2" charset="-122"/>
                        </a:rPr>
                        <a:t>搭建统一的持续集成服务并对系统进行日常维护和管理 </a:t>
                      </a:r>
                      <a:endParaRPr lang="zh-CN" altLang="en-US" sz="160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zh-CN" altLang="en-US" sz="1600">
                          <a:solidFill>
                            <a:srgbClr val="000000"/>
                          </a:solidFill>
                          <a:effectLst/>
                          <a:latin typeface="SimSun" panose="02010600030101010101" pitchFamily="2" charset="-122"/>
                          <a:ea typeface="SimSun" panose="02010600030101010101" pitchFamily="2" charset="-122"/>
                        </a:rPr>
                        <a:t>采用团队定期统一集成的策略，代码集成频率几天或者几周一次 </a:t>
                      </a:r>
                      <a:endParaRPr lang="zh-CN" altLang="en-US" sz="160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zh-CN" altLang="en-US" sz="1600" dirty="0">
                          <a:solidFill>
                            <a:srgbClr val="000000"/>
                          </a:solidFill>
                          <a:effectLst/>
                          <a:latin typeface="SimSun" panose="02010600030101010101" pitchFamily="2" charset="-122"/>
                          <a:ea typeface="SimSun" panose="02010600030101010101" pitchFamily="2" charset="-122"/>
                        </a:rPr>
                        <a:t>在部分分支上进行每天多次的定时构建 </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zh-CN" altLang="en-US" sz="1600" dirty="0">
                          <a:solidFill>
                            <a:srgbClr val="000000"/>
                          </a:solidFill>
                          <a:effectLst/>
                          <a:latin typeface="SimSun" panose="02010600030101010101" pitchFamily="2" charset="-122"/>
                          <a:ea typeface="SimSun" panose="02010600030101010101" pitchFamily="2" charset="-122"/>
                        </a:rPr>
                        <a:t>集成问题反馈和解决需要半天或者更长时间 </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extLst>
                  <a:ext uri="{0D108BD9-81ED-4DB2-BD59-A6C34878D82A}">
                    <a16:rowId xmlns:a16="http://schemas.microsoft.com/office/drawing/2014/main" val="1663163816"/>
                  </a:ext>
                </a:extLst>
              </a:tr>
              <a:tr h="801902">
                <a:tc>
                  <a:txBody>
                    <a:bodyPr/>
                    <a:lstStyle/>
                    <a:p>
                      <a:pPr algn="l"/>
                      <a:r>
                        <a:rPr lang="en-US" altLang="zh-CN" sz="1600" dirty="0">
                          <a:solidFill>
                            <a:srgbClr val="000000"/>
                          </a:solidFill>
                          <a:effectLst/>
                          <a:latin typeface="SimSun" panose="02010600030101010101" pitchFamily="2" charset="-122"/>
                          <a:ea typeface="SimSun" panose="02010600030101010101" pitchFamily="2" charset="-122"/>
                        </a:rPr>
                        <a:t>3</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2E4E3"/>
                    </a:solidFill>
                  </a:tcPr>
                </a:tc>
                <a:tc>
                  <a:txBody>
                    <a:bodyPr/>
                    <a:lstStyle/>
                    <a:p>
                      <a:r>
                        <a:rPr lang="zh-CN" altLang="en-US" sz="1600">
                          <a:solidFill>
                            <a:srgbClr val="000000"/>
                          </a:solidFill>
                          <a:effectLst/>
                          <a:latin typeface="SimSun" panose="02010600030101010101" pitchFamily="2" charset="-122"/>
                          <a:ea typeface="SimSun" panose="02010600030101010101" pitchFamily="2" charset="-122"/>
                        </a:rPr>
                        <a:t>组建专门的持续集成团队，负责优化持续集成系统和服务</a:t>
                      </a:r>
                      <a:endParaRPr lang="zh-CN" altLang="en-US" sz="160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zh-CN" altLang="en-US" sz="1600">
                          <a:solidFill>
                            <a:srgbClr val="000000"/>
                          </a:solidFill>
                          <a:effectLst/>
                          <a:latin typeface="SimSun" panose="02010600030101010101" pitchFamily="2" charset="-122"/>
                          <a:ea typeface="SimSun" panose="02010600030101010101" pitchFamily="2" charset="-122"/>
                        </a:rPr>
                        <a:t>研发人员至少每天向代码主干集成一次 </a:t>
                      </a:r>
                      <a:endParaRPr lang="zh-CN" altLang="en-US" sz="160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zh-CN" altLang="en-US" sz="1600" dirty="0">
                          <a:solidFill>
                            <a:srgbClr val="000000"/>
                          </a:solidFill>
                          <a:effectLst/>
                          <a:latin typeface="SimSun" panose="02010600030101010101" pitchFamily="2" charset="-122"/>
                          <a:ea typeface="SimSun" panose="02010600030101010101" pitchFamily="2" charset="-122"/>
                        </a:rPr>
                        <a:t>每次代码</a:t>
                      </a:r>
                      <a:r>
                        <a:rPr lang="zh-Hans" altLang="en-US" sz="1600" dirty="0">
                          <a:solidFill>
                            <a:srgbClr val="000000"/>
                          </a:solidFill>
                          <a:effectLst/>
                          <a:latin typeface="SimSun" panose="02010600030101010101" pitchFamily="2" charset="-122"/>
                          <a:ea typeface="SimSun" panose="02010600030101010101" pitchFamily="2" charset="-122"/>
                        </a:rPr>
                        <a:t>提交</a:t>
                      </a:r>
                      <a:r>
                        <a:rPr lang="zh-CN" altLang="en-US" sz="1600" dirty="0">
                          <a:solidFill>
                            <a:srgbClr val="000000"/>
                          </a:solidFill>
                          <a:effectLst/>
                          <a:latin typeface="SimSun" panose="02010600030101010101" pitchFamily="2" charset="-122"/>
                          <a:ea typeface="SimSun" panose="02010600030101010101" pitchFamily="2" charset="-122"/>
                        </a:rPr>
                        <a:t>触发自动化构建，构建问题通过自动分析精准推送相关人员处理 </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zh-CN" altLang="en-US" sz="1600" dirty="0">
                          <a:solidFill>
                            <a:srgbClr val="000000"/>
                          </a:solidFill>
                          <a:effectLst/>
                          <a:latin typeface="SimSun" panose="02010600030101010101" pitchFamily="2" charset="-122"/>
                          <a:ea typeface="SimSun" panose="02010600030101010101" pitchFamily="2" charset="-122"/>
                        </a:rPr>
                        <a:t>集成问题反馈和解决可以在几个小时内完成</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091019"/>
                  </a:ext>
                </a:extLst>
              </a:tr>
              <a:tr h="1320498">
                <a:tc>
                  <a:txBody>
                    <a:bodyPr/>
                    <a:lstStyle/>
                    <a:p>
                      <a:pPr algn="l"/>
                      <a:r>
                        <a:rPr lang="en-US" altLang="zh-CN" sz="1600" dirty="0">
                          <a:solidFill>
                            <a:srgbClr val="000000"/>
                          </a:solidFill>
                          <a:effectLst/>
                          <a:latin typeface="SimSun" panose="02010600030101010101" pitchFamily="2" charset="-122"/>
                          <a:ea typeface="SimSun" panose="02010600030101010101" pitchFamily="2" charset="-122"/>
                        </a:rPr>
                        <a:t>4</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2E4E3"/>
                    </a:solidFill>
                  </a:tcPr>
                </a:tc>
                <a:tc>
                  <a:txBody>
                    <a:bodyPr/>
                    <a:lstStyle/>
                    <a:p>
                      <a:r>
                        <a:rPr lang="zh-CN" altLang="en-US" sz="1600">
                          <a:solidFill>
                            <a:srgbClr val="000000"/>
                          </a:solidFill>
                          <a:effectLst/>
                          <a:latin typeface="SimSun" panose="02010600030101010101" pitchFamily="2" charset="-122"/>
                          <a:ea typeface="SimSun" panose="02010600030101010101" pitchFamily="2" charset="-122"/>
                        </a:rPr>
                        <a:t>持续集成嵌入每个研发团队日常活动，实现持续集成系统服务化和自助化 </a:t>
                      </a:r>
                      <a:endParaRPr lang="zh-CN" altLang="en-US" sz="160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zh-CN" altLang="en-US" sz="1600">
                          <a:solidFill>
                            <a:srgbClr val="000000"/>
                          </a:solidFill>
                          <a:effectLst/>
                          <a:latin typeface="SimSun" panose="02010600030101010101" pitchFamily="2" charset="-122"/>
                          <a:ea typeface="SimSun" panose="02010600030101010101" pitchFamily="2" charset="-122"/>
                        </a:rPr>
                        <a:t>研发人员每天多次向代码主干集成，每次集成代价较低</a:t>
                      </a:r>
                      <a:endParaRPr lang="zh-CN" altLang="en-US" sz="160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zh-CN" altLang="en-US" sz="1600">
                          <a:solidFill>
                            <a:srgbClr val="000000"/>
                          </a:solidFill>
                          <a:effectLst/>
                          <a:latin typeface="SimSun" panose="02010600030101010101" pitchFamily="2" charset="-122"/>
                          <a:ea typeface="SimSun" panose="02010600030101010101" pitchFamily="2" charset="-122"/>
                        </a:rPr>
                        <a:t>每次代码提交构建触发自动化测试和静态代码检查，测试问题自动上报变更管理系统，测试结果作为版本质量标准要求，如</a:t>
                      </a:r>
                      <a:r>
                        <a:rPr lang="en-US" altLang="zh-CN" sz="1600">
                          <a:solidFill>
                            <a:srgbClr val="000000"/>
                          </a:solidFill>
                          <a:effectLst/>
                          <a:latin typeface="SimSun" panose="02010600030101010101" pitchFamily="2" charset="-122"/>
                          <a:ea typeface="SimSun" panose="02010600030101010101" pitchFamily="2" charset="-122"/>
                        </a:rPr>
                        <a:t>:</a:t>
                      </a:r>
                      <a:r>
                        <a:rPr lang="zh-CN" altLang="en-US" sz="1600">
                          <a:solidFill>
                            <a:srgbClr val="000000"/>
                          </a:solidFill>
                          <a:effectLst/>
                          <a:latin typeface="SimSun" panose="02010600030101010101" pitchFamily="2" charset="-122"/>
                          <a:ea typeface="SimSun" panose="02010600030101010101" pitchFamily="2" charset="-122"/>
                        </a:rPr>
                        <a:t>采取质量门禁等方式强化主干代码质量 </a:t>
                      </a:r>
                      <a:endParaRPr lang="zh-CN" altLang="en-US" sz="160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tc>
                  <a:txBody>
                    <a:bodyPr/>
                    <a:lstStyle/>
                    <a:p>
                      <a:r>
                        <a:rPr lang="zh-CN" altLang="en-US" sz="1600" dirty="0">
                          <a:solidFill>
                            <a:srgbClr val="000000"/>
                          </a:solidFill>
                          <a:effectLst/>
                          <a:latin typeface="SimSun" panose="02010600030101010101" pitchFamily="2" charset="-122"/>
                          <a:ea typeface="SimSun" panose="02010600030101010101" pitchFamily="2" charset="-122"/>
                        </a:rPr>
                        <a:t>集成问题反馈和解决控制在</a:t>
                      </a:r>
                      <a:r>
                        <a:rPr lang="en-US" altLang="zh-CN" sz="1600" dirty="0">
                          <a:solidFill>
                            <a:srgbClr val="000000"/>
                          </a:solidFill>
                          <a:effectLst/>
                          <a:latin typeface="SimSun" panose="02010600030101010101" pitchFamily="2" charset="-122"/>
                          <a:ea typeface="SimSun" panose="02010600030101010101" pitchFamily="2" charset="-122"/>
                        </a:rPr>
                        <a:t>30</a:t>
                      </a:r>
                      <a:r>
                        <a:rPr lang="zh-CN" altLang="en-US" sz="1600" dirty="0">
                          <a:solidFill>
                            <a:srgbClr val="000000"/>
                          </a:solidFill>
                          <a:effectLst/>
                          <a:latin typeface="SimSun" panose="02010600030101010101" pitchFamily="2" charset="-122"/>
                          <a:ea typeface="SimSun" panose="02010600030101010101" pitchFamily="2" charset="-122"/>
                        </a:rPr>
                        <a:t>分钟以内完成 </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EEEEE"/>
                    </a:solidFill>
                  </a:tcPr>
                </a:tc>
                <a:extLst>
                  <a:ext uri="{0D108BD9-81ED-4DB2-BD59-A6C34878D82A}">
                    <a16:rowId xmlns:a16="http://schemas.microsoft.com/office/drawing/2014/main" val="3007401527"/>
                  </a:ext>
                </a:extLst>
              </a:tr>
              <a:tr h="1163604">
                <a:tc>
                  <a:txBody>
                    <a:bodyPr/>
                    <a:lstStyle/>
                    <a:p>
                      <a:pPr algn="l"/>
                      <a:r>
                        <a:rPr lang="en-US" altLang="zh-CN" sz="1600" dirty="0">
                          <a:solidFill>
                            <a:srgbClr val="000000"/>
                          </a:solidFill>
                          <a:effectLst/>
                          <a:latin typeface="SimSun" panose="02010600030101010101" pitchFamily="2" charset="-122"/>
                          <a:ea typeface="SimSun" panose="02010600030101010101" pitchFamily="2" charset="-122"/>
                        </a:rPr>
                        <a:t>5</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2E4E3"/>
                    </a:solidFill>
                  </a:tcPr>
                </a:tc>
                <a:tc>
                  <a:txBody>
                    <a:bodyPr/>
                    <a:lstStyle/>
                    <a:p>
                      <a:r>
                        <a:rPr lang="zh-CN" altLang="en-US" sz="1600">
                          <a:solidFill>
                            <a:srgbClr val="000000"/>
                          </a:solidFill>
                          <a:effectLst/>
                          <a:latin typeface="SimSun" panose="02010600030101010101" pitchFamily="2" charset="-122"/>
                          <a:ea typeface="SimSun" panose="02010600030101010101" pitchFamily="2" charset="-122"/>
                        </a:rPr>
                        <a:t>持续优化和改进团队持续集成服务，实现组织交付能力提升 </a:t>
                      </a:r>
                      <a:endParaRPr lang="zh-CN" altLang="en-US" sz="160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zh-CN" altLang="en-US" sz="1600">
                          <a:solidFill>
                            <a:srgbClr val="000000"/>
                          </a:solidFill>
                          <a:effectLst/>
                          <a:latin typeface="SimSun" panose="02010600030101010101" pitchFamily="2" charset="-122"/>
                          <a:ea typeface="SimSun" panose="02010600030101010101" pitchFamily="2" charset="-122"/>
                        </a:rPr>
                        <a:t>任何变更</a:t>
                      </a:r>
                      <a:r>
                        <a:rPr lang="en-US" altLang="zh-CN" sz="1600">
                          <a:solidFill>
                            <a:srgbClr val="000000"/>
                          </a:solidFill>
                          <a:effectLst/>
                          <a:latin typeface="SimSun" panose="02010600030101010101" pitchFamily="2" charset="-122"/>
                          <a:ea typeface="SimSun" panose="02010600030101010101" pitchFamily="2" charset="-122"/>
                        </a:rPr>
                        <a:t>(</a:t>
                      </a:r>
                      <a:r>
                        <a:rPr lang="zh-CN" altLang="en-US" sz="1600">
                          <a:solidFill>
                            <a:srgbClr val="000000"/>
                          </a:solidFill>
                          <a:effectLst/>
                          <a:latin typeface="SimSun" panose="02010600030101010101" pitchFamily="2" charset="-122"/>
                          <a:ea typeface="SimSun" panose="02010600030101010101" pitchFamily="2" charset="-122"/>
                        </a:rPr>
                        <a:t>代码，配置，环境</a:t>
                      </a:r>
                      <a:r>
                        <a:rPr lang="en-US" altLang="zh-CN" sz="1600">
                          <a:solidFill>
                            <a:srgbClr val="000000"/>
                          </a:solidFill>
                          <a:effectLst/>
                          <a:latin typeface="SimSun" panose="02010600030101010101" pitchFamily="2" charset="-122"/>
                          <a:ea typeface="SimSun" panose="02010600030101010101" pitchFamily="2" charset="-122"/>
                        </a:rPr>
                        <a:t>)</a:t>
                      </a:r>
                      <a:r>
                        <a:rPr lang="zh-CN" altLang="en-US" sz="1600">
                          <a:solidFill>
                            <a:srgbClr val="000000"/>
                          </a:solidFill>
                          <a:effectLst/>
                          <a:latin typeface="SimSun" panose="02010600030101010101" pitchFamily="2" charset="-122"/>
                          <a:ea typeface="SimSun" panose="02010600030101010101" pitchFamily="2" charset="-122"/>
                        </a:rPr>
                        <a:t>都会触发完整的持续集成流程</a:t>
                      </a:r>
                      <a:endParaRPr lang="zh-CN" altLang="en-US" sz="160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zh-CN" altLang="en-US" sz="1600">
                          <a:solidFill>
                            <a:srgbClr val="000000"/>
                          </a:solidFill>
                          <a:effectLst/>
                          <a:latin typeface="SimSun" panose="02010600030101010101" pitchFamily="2" charset="-122"/>
                          <a:ea typeface="SimSun" panose="02010600030101010101" pitchFamily="2" charset="-122"/>
                        </a:rPr>
                        <a:t>实现持续集成分级和自动化测试分级，满足不同模块和集成阶段的差异化需求 </a:t>
                      </a:r>
                      <a:endParaRPr lang="zh-CN" altLang="en-US" sz="160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zh-CN" altLang="en-US" sz="1600" dirty="0">
                          <a:solidFill>
                            <a:srgbClr val="000000"/>
                          </a:solidFill>
                          <a:effectLst/>
                          <a:latin typeface="SimSun" panose="02010600030101010101" pitchFamily="2" charset="-122"/>
                          <a:ea typeface="SimSun" panose="02010600030101010101" pitchFamily="2" charset="-122"/>
                        </a:rPr>
                        <a:t>集成问题反馈和解决控制在</a:t>
                      </a:r>
                      <a:r>
                        <a:rPr lang="en-US" altLang="zh-CN" sz="1600" dirty="0">
                          <a:solidFill>
                            <a:srgbClr val="000000"/>
                          </a:solidFill>
                          <a:effectLst/>
                          <a:latin typeface="SimSun" panose="02010600030101010101" pitchFamily="2" charset="-122"/>
                          <a:ea typeface="SimSun" panose="02010600030101010101" pitchFamily="2" charset="-122"/>
                        </a:rPr>
                        <a:t>10</a:t>
                      </a:r>
                      <a:r>
                        <a:rPr lang="zh-CN" altLang="en-US" sz="1600" dirty="0">
                          <a:solidFill>
                            <a:srgbClr val="000000"/>
                          </a:solidFill>
                          <a:effectLst/>
                          <a:latin typeface="SimSun" panose="02010600030101010101" pitchFamily="2" charset="-122"/>
                          <a:ea typeface="SimSun" panose="02010600030101010101" pitchFamily="2" charset="-122"/>
                        </a:rPr>
                        <a:t>分钟以内完成</a:t>
                      </a:r>
                      <a:endParaRPr lang="zh-CN" altLang="en-US" sz="1600" dirty="0">
                        <a:effectLst/>
                      </a:endParaRPr>
                    </a:p>
                  </a:txBody>
                  <a:tcPr marL="10665" marR="10665" marT="10665" marB="1066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9456485"/>
                  </a:ext>
                </a:extLst>
              </a:tr>
            </a:tbl>
          </a:graphicData>
        </a:graphic>
      </p:graphicFrame>
    </p:spTree>
    <p:extLst>
      <p:ext uri="{BB962C8B-B14F-4D97-AF65-F5344CB8AC3E}">
        <p14:creationId xmlns:p14="http://schemas.microsoft.com/office/powerpoint/2010/main" val="2305544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持续交付之应用交付收益"/>
          <p:cNvSpPr/>
          <p:nvPr/>
        </p:nvSpPr>
        <p:spPr>
          <a:xfrm>
            <a:off x="365125" y="285739"/>
            <a:ext cx="2257028"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持续集成前提</a:t>
            </a:r>
            <a:endParaRPr sz="2800" dirty="0">
              <a:solidFill>
                <a:srgbClr val="2164B0"/>
              </a:solidFill>
              <a:latin typeface="+mn-lt"/>
              <a:ea typeface="+mn-ea"/>
              <a:cs typeface="+mn-ea"/>
              <a:sym typeface="+mn-lt"/>
            </a:endParaRPr>
          </a:p>
        </p:txBody>
      </p:sp>
      <p:sp>
        <p:nvSpPr>
          <p:cNvPr id="112" name="Line"/>
          <p:cNvSpPr/>
          <p:nvPr/>
        </p:nvSpPr>
        <p:spPr>
          <a:xfrm>
            <a:off x="396042" y="890587"/>
            <a:ext cx="2364091" cy="21749"/>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5" name="CMDB系统要建立面向应用的资源管理体系">
            <a:extLst>
              <a:ext uri="{FF2B5EF4-FFF2-40B4-BE49-F238E27FC236}">
                <a16:creationId xmlns:a16="http://schemas.microsoft.com/office/drawing/2014/main" id="{92626ECD-D5A2-5940-8105-B022D7A36F29}"/>
              </a:ext>
            </a:extLst>
          </p:cNvPr>
          <p:cNvSpPr/>
          <p:nvPr/>
        </p:nvSpPr>
        <p:spPr>
          <a:xfrm>
            <a:off x="906990" y="1367113"/>
            <a:ext cx="5248853" cy="5906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buClr>
                <a:srgbClr val="438FD9"/>
              </a:buClr>
              <a:buSzPct val="100000"/>
              <a:buChar char="✤"/>
              <a:defRPr sz="2300"/>
            </a:lvl1pPr>
          </a:lstStyle>
          <a:p>
            <a:pPr>
              <a:lnSpc>
                <a:spcPct val="150000"/>
              </a:lnSpc>
              <a:buFont typeface="Arial" panose="020B0604020202020204" pitchFamily="34" charset="0"/>
              <a:buChar char="•"/>
            </a:pPr>
            <a:r>
              <a:rPr lang="zh-CN" altLang="en-US" sz="2400" b="1" dirty="0">
                <a:solidFill>
                  <a:srgbClr val="2064AF"/>
                </a:solidFill>
                <a:cs typeface="+mn-ea"/>
                <a:sym typeface="+mn-lt"/>
              </a:rPr>
              <a:t>频繁提交</a:t>
            </a:r>
            <a:endParaRPr sz="2400" b="1" dirty="0">
              <a:solidFill>
                <a:srgbClr val="2064AF"/>
              </a:solidFill>
              <a:cs typeface="+mn-ea"/>
              <a:sym typeface="+mn-lt"/>
            </a:endParaRPr>
          </a:p>
        </p:txBody>
      </p:sp>
      <p:sp>
        <p:nvSpPr>
          <p:cNvPr id="7" name="CMDB系统要建立面向应用的资源管理体系">
            <a:extLst>
              <a:ext uri="{FF2B5EF4-FFF2-40B4-BE49-F238E27FC236}">
                <a16:creationId xmlns:a16="http://schemas.microsoft.com/office/drawing/2014/main" id="{30024A39-AA06-AD4B-ACCC-CD65035FFC0A}"/>
              </a:ext>
            </a:extLst>
          </p:cNvPr>
          <p:cNvSpPr/>
          <p:nvPr/>
        </p:nvSpPr>
        <p:spPr>
          <a:xfrm>
            <a:off x="906990" y="2520129"/>
            <a:ext cx="5248853" cy="5906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buClr>
                <a:srgbClr val="438FD9"/>
              </a:buClr>
              <a:buSzPct val="100000"/>
              <a:buChar char="✤"/>
              <a:defRPr sz="2300"/>
            </a:lvl1pPr>
          </a:lstStyle>
          <a:p>
            <a:pPr>
              <a:lnSpc>
                <a:spcPct val="150000"/>
              </a:lnSpc>
              <a:buFont typeface="Arial" panose="020B0604020202020204" pitchFamily="34" charset="0"/>
              <a:buChar char="•"/>
            </a:pPr>
            <a:r>
              <a:rPr lang="zh-CN" altLang="en-US" sz="2400" b="1" dirty="0">
                <a:solidFill>
                  <a:srgbClr val="2064AF"/>
                </a:solidFill>
                <a:cs typeface="+mn-ea"/>
                <a:sym typeface="+mn-lt"/>
              </a:rPr>
              <a:t>较短的构建和测试过程</a:t>
            </a:r>
            <a:endParaRPr sz="2400" b="1" dirty="0">
              <a:solidFill>
                <a:srgbClr val="2064AF"/>
              </a:solidFill>
              <a:cs typeface="+mn-ea"/>
              <a:sym typeface="+mn-lt"/>
            </a:endParaRPr>
          </a:p>
        </p:txBody>
      </p:sp>
      <p:sp>
        <p:nvSpPr>
          <p:cNvPr id="15" name="CMDB系统要建立面向应用的资源管理体系">
            <a:extLst>
              <a:ext uri="{FF2B5EF4-FFF2-40B4-BE49-F238E27FC236}">
                <a16:creationId xmlns:a16="http://schemas.microsoft.com/office/drawing/2014/main" id="{327C4C41-F073-8546-B158-ACDAA93DB047}"/>
              </a:ext>
            </a:extLst>
          </p:cNvPr>
          <p:cNvSpPr/>
          <p:nvPr/>
        </p:nvSpPr>
        <p:spPr>
          <a:xfrm>
            <a:off x="906990" y="3810094"/>
            <a:ext cx="5248853" cy="5906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buClr>
                <a:srgbClr val="438FD9"/>
              </a:buClr>
              <a:buSzPct val="100000"/>
              <a:buChar char="✤"/>
              <a:defRPr sz="2300"/>
            </a:lvl1pPr>
          </a:lstStyle>
          <a:p>
            <a:pPr>
              <a:lnSpc>
                <a:spcPct val="150000"/>
              </a:lnSpc>
              <a:buFont typeface="Arial" panose="020B0604020202020204" pitchFamily="34" charset="0"/>
              <a:buChar char="•"/>
            </a:pPr>
            <a:r>
              <a:rPr lang="zh-CN" altLang="en-US" sz="2400" b="1" dirty="0">
                <a:solidFill>
                  <a:srgbClr val="2064AF"/>
                </a:solidFill>
                <a:cs typeface="+mn-ea"/>
                <a:sym typeface="+mn-lt"/>
              </a:rPr>
              <a:t>全面的自动化测试</a:t>
            </a:r>
            <a:endParaRPr sz="2400" b="1" dirty="0">
              <a:solidFill>
                <a:srgbClr val="2064AF"/>
              </a:solidFill>
              <a:cs typeface="+mn-ea"/>
              <a:sym typeface="+mn-lt"/>
            </a:endParaRPr>
          </a:p>
        </p:txBody>
      </p:sp>
      <p:sp>
        <p:nvSpPr>
          <p:cNvPr id="10" name="CMDB系统要建立面向应用的资源管理体系">
            <a:extLst>
              <a:ext uri="{FF2B5EF4-FFF2-40B4-BE49-F238E27FC236}">
                <a16:creationId xmlns:a16="http://schemas.microsoft.com/office/drawing/2014/main" id="{C2C223EC-2F20-8244-9F50-35D34FA9B771}"/>
              </a:ext>
            </a:extLst>
          </p:cNvPr>
          <p:cNvSpPr/>
          <p:nvPr/>
        </p:nvSpPr>
        <p:spPr>
          <a:xfrm>
            <a:off x="907328" y="5100059"/>
            <a:ext cx="5248853" cy="5906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buClr>
                <a:srgbClr val="438FD9"/>
              </a:buClr>
              <a:buSzPct val="100000"/>
              <a:buChar char="✤"/>
              <a:defRPr sz="2300"/>
            </a:lvl1pPr>
          </a:lstStyle>
          <a:p>
            <a:pPr>
              <a:lnSpc>
                <a:spcPct val="150000"/>
              </a:lnSpc>
              <a:buFont typeface="Arial" panose="020B0604020202020204" pitchFamily="34" charset="0"/>
              <a:buChar char="•"/>
            </a:pPr>
            <a:r>
              <a:rPr lang="zh-CN" altLang="en-US" sz="2400" b="1" dirty="0">
                <a:solidFill>
                  <a:srgbClr val="2064AF"/>
                </a:solidFill>
                <a:cs typeface="+mn-ea"/>
                <a:sym typeface="+mn-lt"/>
              </a:rPr>
              <a:t>开发工作区管理</a:t>
            </a:r>
            <a:endParaRPr sz="2400" b="1" dirty="0">
              <a:solidFill>
                <a:srgbClr val="2064AF"/>
              </a:solidFill>
              <a:cs typeface="+mn-ea"/>
              <a:sym typeface="+mn-lt"/>
            </a:endParaRPr>
          </a:p>
        </p:txBody>
      </p:sp>
    </p:spTree>
    <p:extLst>
      <p:ext uri="{BB962C8B-B14F-4D97-AF65-F5344CB8AC3E}">
        <p14:creationId xmlns:p14="http://schemas.microsoft.com/office/powerpoint/2010/main" val="247681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395168" y="1533427"/>
            <a:ext cx="2582944" cy="3783908"/>
            <a:chOff x="1395168" y="1533427"/>
            <a:chExt cx="2582944" cy="3783908"/>
          </a:xfrm>
        </p:grpSpPr>
        <p:sp>
          <p:nvSpPr>
            <p:cNvPr id="4" name="矩形 3"/>
            <p:cNvSpPr/>
            <p:nvPr/>
          </p:nvSpPr>
          <p:spPr>
            <a:xfrm>
              <a:off x="1395168" y="1533427"/>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8" name="矩形 7"/>
            <p:cNvSpPr/>
            <p:nvPr/>
          </p:nvSpPr>
          <p:spPr>
            <a:xfrm>
              <a:off x="1941329" y="1533427"/>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9" name="矩形 8"/>
            <p:cNvSpPr/>
            <p:nvPr/>
          </p:nvSpPr>
          <p:spPr>
            <a:xfrm>
              <a:off x="2499558" y="1533427"/>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1" name="矩形 10"/>
            <p:cNvSpPr/>
            <p:nvPr/>
          </p:nvSpPr>
          <p:spPr>
            <a:xfrm>
              <a:off x="3057788" y="1533427"/>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2" name="矩形 11"/>
            <p:cNvSpPr/>
            <p:nvPr/>
          </p:nvSpPr>
          <p:spPr>
            <a:xfrm>
              <a:off x="3616018" y="1533427"/>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4" name="矩形 13"/>
            <p:cNvSpPr/>
            <p:nvPr/>
          </p:nvSpPr>
          <p:spPr>
            <a:xfrm>
              <a:off x="1395168" y="2103729"/>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5" name="矩形 14"/>
            <p:cNvSpPr/>
            <p:nvPr/>
          </p:nvSpPr>
          <p:spPr>
            <a:xfrm>
              <a:off x="1941329" y="2103729"/>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6" name="矩形 15"/>
            <p:cNvSpPr/>
            <p:nvPr/>
          </p:nvSpPr>
          <p:spPr>
            <a:xfrm>
              <a:off x="2499558" y="2103729"/>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7" name="矩形 16"/>
            <p:cNvSpPr/>
            <p:nvPr/>
          </p:nvSpPr>
          <p:spPr>
            <a:xfrm>
              <a:off x="3057788" y="2103729"/>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8" name="矩形 17"/>
            <p:cNvSpPr/>
            <p:nvPr/>
          </p:nvSpPr>
          <p:spPr>
            <a:xfrm>
              <a:off x="3616018" y="2103729"/>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19" name="矩形 18"/>
            <p:cNvSpPr/>
            <p:nvPr/>
          </p:nvSpPr>
          <p:spPr>
            <a:xfrm>
              <a:off x="1395168" y="2674032"/>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0" name="矩形 19"/>
            <p:cNvSpPr/>
            <p:nvPr/>
          </p:nvSpPr>
          <p:spPr>
            <a:xfrm>
              <a:off x="1941329" y="2674032"/>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1" name="矩形 20"/>
            <p:cNvSpPr/>
            <p:nvPr/>
          </p:nvSpPr>
          <p:spPr>
            <a:xfrm>
              <a:off x="2499558" y="2674032"/>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3" name="矩形 22"/>
            <p:cNvSpPr/>
            <p:nvPr/>
          </p:nvSpPr>
          <p:spPr>
            <a:xfrm>
              <a:off x="3057788" y="2674032"/>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4" name="矩形 23"/>
            <p:cNvSpPr/>
            <p:nvPr/>
          </p:nvSpPr>
          <p:spPr>
            <a:xfrm>
              <a:off x="3616018" y="2674032"/>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5" name="矩形 24"/>
            <p:cNvSpPr/>
            <p:nvPr/>
          </p:nvSpPr>
          <p:spPr>
            <a:xfrm>
              <a:off x="1395168" y="3244334"/>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6" name="矩形 25"/>
            <p:cNvSpPr/>
            <p:nvPr/>
          </p:nvSpPr>
          <p:spPr>
            <a:xfrm>
              <a:off x="1941329" y="3244334"/>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7" name="矩形 26"/>
            <p:cNvSpPr/>
            <p:nvPr/>
          </p:nvSpPr>
          <p:spPr>
            <a:xfrm>
              <a:off x="2499558" y="3244334"/>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8" name="矩形 27"/>
            <p:cNvSpPr/>
            <p:nvPr/>
          </p:nvSpPr>
          <p:spPr>
            <a:xfrm>
              <a:off x="3057788" y="3244334"/>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29" name="矩形 28"/>
            <p:cNvSpPr/>
            <p:nvPr/>
          </p:nvSpPr>
          <p:spPr>
            <a:xfrm>
              <a:off x="3616018" y="3244334"/>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0" name="矩形 29"/>
            <p:cNvSpPr/>
            <p:nvPr/>
          </p:nvSpPr>
          <p:spPr>
            <a:xfrm>
              <a:off x="1395168" y="3814636"/>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1" name="矩形 30"/>
            <p:cNvSpPr/>
            <p:nvPr/>
          </p:nvSpPr>
          <p:spPr>
            <a:xfrm>
              <a:off x="1941329" y="3814636"/>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2" name="矩形 31"/>
            <p:cNvSpPr/>
            <p:nvPr/>
          </p:nvSpPr>
          <p:spPr>
            <a:xfrm>
              <a:off x="2499558" y="3814636"/>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3" name="矩形 32"/>
            <p:cNvSpPr/>
            <p:nvPr/>
          </p:nvSpPr>
          <p:spPr>
            <a:xfrm>
              <a:off x="3057788" y="3814636"/>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4" name="矩形 33"/>
            <p:cNvSpPr/>
            <p:nvPr/>
          </p:nvSpPr>
          <p:spPr>
            <a:xfrm>
              <a:off x="3616018" y="3814636"/>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5" name="矩形 34"/>
            <p:cNvSpPr/>
            <p:nvPr/>
          </p:nvSpPr>
          <p:spPr>
            <a:xfrm>
              <a:off x="1395168" y="4384938"/>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6" name="矩形 35"/>
            <p:cNvSpPr/>
            <p:nvPr/>
          </p:nvSpPr>
          <p:spPr>
            <a:xfrm>
              <a:off x="1941329" y="4384938"/>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7" name="矩形 36"/>
            <p:cNvSpPr/>
            <p:nvPr/>
          </p:nvSpPr>
          <p:spPr>
            <a:xfrm>
              <a:off x="2499558" y="4384938"/>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8" name="矩形 37"/>
            <p:cNvSpPr/>
            <p:nvPr/>
          </p:nvSpPr>
          <p:spPr>
            <a:xfrm>
              <a:off x="3057788" y="4384938"/>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39" name="矩形 38"/>
            <p:cNvSpPr/>
            <p:nvPr/>
          </p:nvSpPr>
          <p:spPr>
            <a:xfrm>
              <a:off x="3616018" y="4384938"/>
              <a:ext cx="362094" cy="362094"/>
            </a:xfrm>
            <a:prstGeom prst="rect">
              <a:avLst/>
            </a:prstGeom>
            <a:solidFill>
              <a:srgbClr val="2064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40" name="矩形 39"/>
            <p:cNvSpPr/>
            <p:nvPr/>
          </p:nvSpPr>
          <p:spPr>
            <a:xfrm>
              <a:off x="1395168" y="4955241"/>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41" name="矩形 40"/>
            <p:cNvSpPr/>
            <p:nvPr/>
          </p:nvSpPr>
          <p:spPr>
            <a:xfrm>
              <a:off x="1941329" y="4955241"/>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42" name="矩形 41"/>
            <p:cNvSpPr/>
            <p:nvPr/>
          </p:nvSpPr>
          <p:spPr>
            <a:xfrm>
              <a:off x="2499558" y="4955241"/>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43" name="矩形 42"/>
            <p:cNvSpPr/>
            <p:nvPr/>
          </p:nvSpPr>
          <p:spPr>
            <a:xfrm>
              <a:off x="3057788" y="4955241"/>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sp>
          <p:nvSpPr>
            <p:cNvPr id="44" name="矩形 43"/>
            <p:cNvSpPr/>
            <p:nvPr/>
          </p:nvSpPr>
          <p:spPr>
            <a:xfrm>
              <a:off x="3616018" y="4955241"/>
              <a:ext cx="362094" cy="362094"/>
            </a:xfrm>
            <a:prstGeom prst="rect">
              <a:avLst/>
            </a:prstGeom>
            <a:solidFill>
              <a:srgbClr val="FCB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064AF"/>
                </a:solidFill>
                <a:cs typeface="+mn-ea"/>
                <a:sym typeface="+mn-lt"/>
              </a:endParaRPr>
            </a:p>
          </p:txBody>
        </p:sp>
      </p:grpSp>
      <p:sp>
        <p:nvSpPr>
          <p:cNvPr id="45" name="TextBox 18"/>
          <p:cNvSpPr txBox="1"/>
          <p:nvPr/>
        </p:nvSpPr>
        <p:spPr>
          <a:xfrm>
            <a:off x="4727891" y="2910357"/>
            <a:ext cx="6106645" cy="935778"/>
          </a:xfrm>
          <a:prstGeom prst="rect">
            <a:avLst/>
          </a:prstGeom>
          <a:noFill/>
        </p:spPr>
        <p:txBody>
          <a:bodyPr wrap="none" lIns="360000" tIns="0" rIns="0" bIns="0" anchor="ctr" anchorCtr="0">
            <a:noAutofit/>
          </a:bodyPr>
          <a:lstStyle/>
          <a:p>
            <a:r>
              <a:rPr lang="zh-CN" altLang="en-US" sz="4000" dirty="0">
                <a:solidFill>
                  <a:srgbClr val="2064AF"/>
                </a:solidFill>
                <a:cs typeface="+mn-ea"/>
                <a:sym typeface="+mn-lt"/>
              </a:rPr>
              <a:t>持续集成的实践理论</a:t>
            </a:r>
          </a:p>
        </p:txBody>
      </p:sp>
      <p:cxnSp>
        <p:nvCxnSpPr>
          <p:cNvPr id="48" name="直接连接符 47"/>
          <p:cNvCxnSpPr>
            <a:cxnSpLocks/>
          </p:cNvCxnSpPr>
          <p:nvPr/>
        </p:nvCxnSpPr>
        <p:spPr>
          <a:xfrm>
            <a:off x="5099901" y="3883843"/>
            <a:ext cx="6025299" cy="0"/>
          </a:xfrm>
          <a:prstGeom prst="line">
            <a:avLst/>
          </a:prstGeom>
          <a:ln w="12700">
            <a:gradFill flip="none" rotWithShape="1">
              <a:gsLst>
                <a:gs pos="100000">
                  <a:srgbClr val="2064AF"/>
                </a:gs>
                <a:gs pos="50000">
                  <a:srgbClr val="2064AF"/>
                </a:gs>
                <a:gs pos="0">
                  <a:schemeClr val="bg1">
                    <a:alpha val="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405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持续交付之应用交付收益"/>
          <p:cNvSpPr/>
          <p:nvPr/>
        </p:nvSpPr>
        <p:spPr>
          <a:xfrm>
            <a:off x="365125" y="285739"/>
            <a:ext cx="2257028"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持续集成原理</a:t>
            </a:r>
            <a:endParaRPr sz="2800" dirty="0">
              <a:solidFill>
                <a:srgbClr val="2164B0"/>
              </a:solidFill>
              <a:latin typeface="+mn-lt"/>
              <a:ea typeface="+mn-ea"/>
              <a:cs typeface="+mn-ea"/>
              <a:sym typeface="+mn-lt"/>
            </a:endParaRPr>
          </a:p>
        </p:txBody>
      </p:sp>
      <p:sp>
        <p:nvSpPr>
          <p:cNvPr id="112" name="Line"/>
          <p:cNvSpPr/>
          <p:nvPr/>
        </p:nvSpPr>
        <p:spPr>
          <a:xfrm flipV="1">
            <a:off x="365125" y="819218"/>
            <a:ext cx="2479676"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pic>
        <p:nvPicPr>
          <p:cNvPr id="17" name="图片 16">
            <a:extLst>
              <a:ext uri="{FF2B5EF4-FFF2-40B4-BE49-F238E27FC236}">
                <a16:creationId xmlns:a16="http://schemas.microsoft.com/office/drawing/2014/main" id="{25D34280-E447-DD4E-BBDD-BC33C30E3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940" y="285738"/>
            <a:ext cx="10267060" cy="6572262"/>
          </a:xfrm>
          <a:prstGeom prst="rect">
            <a:avLst/>
          </a:prstGeom>
        </p:spPr>
      </p:pic>
    </p:spTree>
    <p:extLst>
      <p:ext uri="{BB962C8B-B14F-4D97-AF65-F5344CB8AC3E}">
        <p14:creationId xmlns:p14="http://schemas.microsoft.com/office/powerpoint/2010/main" val="110926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DC74EFF-96AA-D349-8B27-CE14D8AEB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457" y="519185"/>
            <a:ext cx="8309543" cy="5319195"/>
          </a:xfrm>
          <a:prstGeom prst="rect">
            <a:avLst/>
          </a:prstGeom>
        </p:spPr>
      </p:pic>
      <p:sp>
        <p:nvSpPr>
          <p:cNvPr id="14" name="Line">
            <a:extLst>
              <a:ext uri="{FF2B5EF4-FFF2-40B4-BE49-F238E27FC236}">
                <a16:creationId xmlns:a16="http://schemas.microsoft.com/office/drawing/2014/main" id="{0B1D2AF8-AC80-9D4B-A179-AE8F3CC2B31F}"/>
              </a:ext>
            </a:extLst>
          </p:cNvPr>
          <p:cNvSpPr/>
          <p:nvPr/>
        </p:nvSpPr>
        <p:spPr>
          <a:xfrm>
            <a:off x="396042" y="890588"/>
            <a:ext cx="3968759" cy="0"/>
          </a:xfrm>
          <a:prstGeom prst="line">
            <a:avLst/>
          </a:prstGeom>
          <a:ln w="6350">
            <a:solidFill>
              <a:srgbClr val="2164B0"/>
            </a:solidFill>
            <a:miter lim="400000"/>
          </a:ln>
        </p:spPr>
        <p:txBody>
          <a:bodyPr lIns="50800" tIns="50800" rIns="50800" bIns="50800" anchor="ctr"/>
          <a:lstStyle/>
          <a:p>
            <a:pPr>
              <a:defRPr sz="2400"/>
            </a:pPr>
            <a:endParaRPr>
              <a:solidFill>
                <a:srgbClr val="174868"/>
              </a:solidFill>
              <a:cs typeface="+mn-ea"/>
              <a:sym typeface="+mn-lt"/>
            </a:endParaRPr>
          </a:p>
        </p:txBody>
      </p:sp>
      <p:sp>
        <p:nvSpPr>
          <p:cNvPr id="23" name="持续交付之应用交付收益">
            <a:extLst>
              <a:ext uri="{FF2B5EF4-FFF2-40B4-BE49-F238E27FC236}">
                <a16:creationId xmlns:a16="http://schemas.microsoft.com/office/drawing/2014/main" id="{8B04F80F-849E-8D4B-80B9-9A1B6CAFECE6}"/>
              </a:ext>
            </a:extLst>
          </p:cNvPr>
          <p:cNvSpPr/>
          <p:nvPr/>
        </p:nvSpPr>
        <p:spPr>
          <a:xfrm>
            <a:off x="365125" y="285739"/>
            <a:ext cx="3334246"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a:ea typeface="Helvetica Neue"/>
                <a:cs typeface="Helvetica Neue"/>
                <a:sym typeface="Helvetica Neue"/>
              </a:defRPr>
            </a:lvl1pPr>
          </a:lstStyle>
          <a:p>
            <a:r>
              <a:rPr lang="zh-CN" altLang="en-US" sz="2800" dirty="0">
                <a:solidFill>
                  <a:srgbClr val="2164B0"/>
                </a:solidFill>
                <a:latin typeface="+mn-lt"/>
                <a:ea typeface="+mn-ea"/>
                <a:cs typeface="+mn-ea"/>
                <a:sym typeface="+mn-lt"/>
              </a:rPr>
              <a:t>持续集成的最佳实践</a:t>
            </a:r>
            <a:endParaRPr sz="2800" dirty="0">
              <a:solidFill>
                <a:srgbClr val="2164B0"/>
              </a:solidFill>
              <a:latin typeface="+mn-lt"/>
              <a:ea typeface="+mn-ea"/>
              <a:cs typeface="+mn-ea"/>
              <a:sym typeface="+mn-lt"/>
            </a:endParaRPr>
          </a:p>
        </p:txBody>
      </p:sp>
      <p:sp>
        <p:nvSpPr>
          <p:cNvPr id="8" name="矩形 7">
            <a:extLst>
              <a:ext uri="{FF2B5EF4-FFF2-40B4-BE49-F238E27FC236}">
                <a16:creationId xmlns:a16="http://schemas.microsoft.com/office/drawing/2014/main" id="{9CABDF9B-0BD4-AF48-BBC9-FB3722EC92BA}"/>
              </a:ext>
            </a:extLst>
          </p:cNvPr>
          <p:cNvSpPr/>
          <p:nvPr/>
        </p:nvSpPr>
        <p:spPr>
          <a:xfrm>
            <a:off x="365125" y="1043700"/>
            <a:ext cx="6096000" cy="523220"/>
          </a:xfrm>
          <a:prstGeom prst="rect">
            <a:avLst/>
          </a:prstGeom>
        </p:spPr>
        <p:txBody>
          <a:bodyPr>
            <a:spAutoFit/>
          </a:bodyPr>
          <a:lstStyle/>
          <a:p>
            <a:r>
              <a:rPr lang="en-US" altLang="zh-CN" sz="2800" b="1" dirty="0">
                <a:solidFill>
                  <a:srgbClr val="2064AF"/>
                </a:solidFill>
                <a:cs typeface="+mn-ea"/>
                <a:sym typeface="+mn-lt"/>
              </a:rPr>
              <a:t>1</a:t>
            </a:r>
            <a:r>
              <a:rPr lang="zh-CN" altLang="en-US" sz="2800" b="1" dirty="0">
                <a:solidFill>
                  <a:srgbClr val="2064AF"/>
                </a:solidFill>
                <a:cs typeface="+mn-ea"/>
                <a:sym typeface="+mn-lt"/>
              </a:rPr>
              <a:t>、提交准备</a:t>
            </a:r>
          </a:p>
        </p:txBody>
      </p:sp>
      <p:sp>
        <p:nvSpPr>
          <p:cNvPr id="4" name="框架 3">
            <a:extLst>
              <a:ext uri="{FF2B5EF4-FFF2-40B4-BE49-F238E27FC236}">
                <a16:creationId xmlns:a16="http://schemas.microsoft.com/office/drawing/2014/main" id="{14C390A3-5606-1340-8496-37CE738637F6}"/>
              </a:ext>
            </a:extLst>
          </p:cNvPr>
          <p:cNvSpPr/>
          <p:nvPr/>
        </p:nvSpPr>
        <p:spPr>
          <a:xfrm>
            <a:off x="4513791" y="2518383"/>
            <a:ext cx="1811867" cy="6604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CMDB系统要建立面向应用的资源管理体系">
            <a:extLst>
              <a:ext uri="{FF2B5EF4-FFF2-40B4-BE49-F238E27FC236}">
                <a16:creationId xmlns:a16="http://schemas.microsoft.com/office/drawing/2014/main" id="{F4533E5B-85FA-A84F-BDD8-4D42AEFB97B5}"/>
              </a:ext>
            </a:extLst>
          </p:cNvPr>
          <p:cNvSpPr/>
          <p:nvPr/>
        </p:nvSpPr>
        <p:spPr>
          <a:xfrm>
            <a:off x="396042" y="2453405"/>
            <a:ext cx="5248853" cy="12997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marL="345722" indent="-345722">
              <a:buClr>
                <a:srgbClr val="438FD9"/>
              </a:buClr>
              <a:buSzPct val="100000"/>
              <a:buChar char="✤"/>
              <a:defRPr sz="2300"/>
            </a:lvl1pPr>
          </a:lstStyle>
          <a:p>
            <a:pPr>
              <a:lnSpc>
                <a:spcPct val="150000"/>
              </a:lnSpc>
              <a:buFont typeface="Arial" panose="020B0604020202020204" pitchFamily="34" charset="0"/>
              <a:buChar char="•"/>
            </a:pPr>
            <a:r>
              <a:rPr lang="zh-CN" altLang="en-US" sz="1800" b="1" dirty="0">
                <a:solidFill>
                  <a:srgbClr val="2064AF"/>
                </a:solidFill>
                <a:cs typeface="+mn-ea"/>
                <a:sym typeface="+mn-lt"/>
              </a:rPr>
              <a:t>避免牵出无法构建的代码</a:t>
            </a:r>
            <a:endParaRPr lang="en-US" altLang="zh-CN" sz="1800" b="1" dirty="0">
              <a:solidFill>
                <a:srgbClr val="2064AF"/>
              </a:solidFill>
              <a:cs typeface="+mn-ea"/>
              <a:sym typeface="+mn-lt"/>
            </a:endParaRPr>
          </a:p>
          <a:p>
            <a:pPr>
              <a:lnSpc>
                <a:spcPct val="150000"/>
              </a:lnSpc>
              <a:buFont typeface="Arial" panose="020B0604020202020204" pitchFamily="34" charset="0"/>
              <a:buChar char="•"/>
            </a:pPr>
            <a:r>
              <a:rPr lang="zh-CN" altLang="en-US" sz="1800" b="1" dirty="0">
                <a:solidFill>
                  <a:srgbClr val="2064AF"/>
                </a:solidFill>
                <a:cs typeface="+mn-ea"/>
                <a:sym typeface="+mn-lt"/>
              </a:rPr>
              <a:t>开发工作包含单元测试、接口测试</a:t>
            </a:r>
            <a:endParaRPr lang="en-US" altLang="zh-CN" sz="1800" b="1" dirty="0">
              <a:solidFill>
                <a:srgbClr val="2064AF"/>
              </a:solidFill>
              <a:cs typeface="+mn-ea"/>
              <a:sym typeface="+mn-lt"/>
            </a:endParaRPr>
          </a:p>
          <a:p>
            <a:pPr>
              <a:lnSpc>
                <a:spcPct val="150000"/>
              </a:lnSpc>
              <a:buFont typeface="Arial" panose="020B0604020202020204" pitchFamily="34" charset="0"/>
              <a:buChar char="•"/>
            </a:pPr>
            <a:r>
              <a:rPr lang="zh-CN" altLang="en-US" sz="1800" b="1" dirty="0">
                <a:solidFill>
                  <a:srgbClr val="2064AF"/>
                </a:solidFill>
                <a:cs typeface="+mn-ea"/>
                <a:sym typeface="+mn-lt"/>
              </a:rPr>
              <a:t>执行私有构建</a:t>
            </a:r>
            <a:endParaRPr sz="1800" b="1" dirty="0">
              <a:solidFill>
                <a:srgbClr val="2064AF"/>
              </a:solidFill>
              <a:cs typeface="+mn-ea"/>
              <a:sym typeface="+mn-lt"/>
            </a:endParaRPr>
          </a:p>
        </p:txBody>
      </p:sp>
    </p:spTree>
    <p:extLst>
      <p:ext uri="{BB962C8B-B14F-4D97-AF65-F5344CB8AC3E}">
        <p14:creationId xmlns:p14="http://schemas.microsoft.com/office/powerpoint/2010/main" val="40210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1F608B"/>
      </a:accent1>
      <a:accent2>
        <a:srgbClr val="2980B9"/>
      </a:accent2>
      <a:accent3>
        <a:srgbClr val="4098D4"/>
      </a:accent3>
      <a:accent4>
        <a:srgbClr val="7BB8E1"/>
      </a:accent4>
      <a:accent5>
        <a:srgbClr val="9FCBE9"/>
      </a:accent5>
      <a:accent6>
        <a:srgbClr val="C6E0F2"/>
      </a:accent6>
      <a:hlink>
        <a:srgbClr val="1F608B"/>
      </a:hlink>
      <a:folHlink>
        <a:srgbClr val="BFBFBF"/>
      </a:folHlink>
    </a:clrScheme>
    <a:fontScheme name="temp">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2980B9"/>
    </a:accent1>
    <a:accent2>
      <a:srgbClr val="081731"/>
    </a:accent2>
    <a:accent3>
      <a:srgbClr val="083A75"/>
    </a:accent3>
    <a:accent4>
      <a:srgbClr val="FFC000"/>
    </a:accent4>
    <a:accent5>
      <a:srgbClr val="E94949"/>
    </a:accent5>
    <a:accent6>
      <a:srgbClr val="7BBD39"/>
    </a:accent6>
    <a:hlink>
      <a:srgbClr val="2980B9"/>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2980B9"/>
    </a:accent1>
    <a:accent2>
      <a:srgbClr val="081731"/>
    </a:accent2>
    <a:accent3>
      <a:srgbClr val="083A75"/>
    </a:accent3>
    <a:accent4>
      <a:srgbClr val="FFC000"/>
    </a:accent4>
    <a:accent5>
      <a:srgbClr val="E94949"/>
    </a:accent5>
    <a:accent6>
      <a:srgbClr val="7BBD39"/>
    </a:accent6>
    <a:hlink>
      <a:srgbClr val="2980B9"/>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2980B9"/>
    </a:accent1>
    <a:accent2>
      <a:srgbClr val="081731"/>
    </a:accent2>
    <a:accent3>
      <a:srgbClr val="083A75"/>
    </a:accent3>
    <a:accent4>
      <a:srgbClr val="FFC000"/>
    </a:accent4>
    <a:accent5>
      <a:srgbClr val="E94949"/>
    </a:accent5>
    <a:accent6>
      <a:srgbClr val="7BBD39"/>
    </a:accent6>
    <a:hlink>
      <a:srgbClr val="2980B9"/>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2980B9"/>
    </a:accent1>
    <a:accent2>
      <a:srgbClr val="081731"/>
    </a:accent2>
    <a:accent3>
      <a:srgbClr val="083A75"/>
    </a:accent3>
    <a:accent4>
      <a:srgbClr val="FFC000"/>
    </a:accent4>
    <a:accent5>
      <a:srgbClr val="E94949"/>
    </a:accent5>
    <a:accent6>
      <a:srgbClr val="7BBD39"/>
    </a:accent6>
    <a:hlink>
      <a:srgbClr val="2980B9"/>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2980B9"/>
    </a:accent1>
    <a:accent2>
      <a:srgbClr val="081731"/>
    </a:accent2>
    <a:accent3>
      <a:srgbClr val="083A75"/>
    </a:accent3>
    <a:accent4>
      <a:srgbClr val="FFC000"/>
    </a:accent4>
    <a:accent5>
      <a:srgbClr val="E94949"/>
    </a:accent5>
    <a:accent6>
      <a:srgbClr val="7BBD39"/>
    </a:accent6>
    <a:hlink>
      <a:srgbClr val="2980B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6392</TotalTime>
  <Words>2786</Words>
  <Application>Microsoft Macintosh PowerPoint</Application>
  <PresentationFormat>宽屏</PresentationFormat>
  <Paragraphs>248</Paragraphs>
  <Slides>24</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SimSun</vt:lpstr>
      <vt:lpstr>微软雅黑</vt:lpstr>
      <vt:lpstr>Arial</vt:lpstr>
      <vt:lpstr>Britannic Bold</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EasyOps</dc:creator>
  <cp:lastModifiedBy>Microsoft Office 用户</cp:lastModifiedBy>
  <cp:revision>934</cp:revision>
  <dcterms:created xsi:type="dcterms:W3CDTF">2017-04-12T02:55:00Z</dcterms:created>
  <dcterms:modified xsi:type="dcterms:W3CDTF">2018-05-26T09:02:18Z</dcterms:modified>
</cp:coreProperties>
</file>